
<file path=[Content_Types].xml><?xml version="1.0" encoding="utf-8"?>
<Types xmlns="http://schemas.openxmlformats.org/package/2006/content-types">
  <Override PartName="/customXml/itemProps35.xml" ContentType="application/vnd.openxmlformats-officedocument.customXmlProperties+xml"/>
  <Override PartName="/customXml/itemProps82.xml" ContentType="application/vnd.openxmlformats-officedocument.customXmlProperties+xml"/>
  <Override PartName="/customXml/itemProps124.xml" ContentType="application/vnd.openxmlformats-officedocument.customXmlProperties+xml"/>
  <Override PartName="/customXml/itemProps171.xml" ContentType="application/vnd.openxmlformats-officedocument.customXmlProperties+xml"/>
  <Override PartName="/ppt/notesSlides/notesSlide2.xml" ContentType="application/vnd.openxmlformats-officedocument.presentationml.notesSlide+xml"/>
  <Override PartName="/customXml/itemProps13.xml" ContentType="application/vnd.openxmlformats-officedocument.customXmlProperties+xml"/>
  <Override PartName="/customXml/itemProps24.xml" ContentType="application/vnd.openxmlformats-officedocument.customXmlProperties+xml"/>
  <Override PartName="/customXml/itemProps60.xml" ContentType="application/vnd.openxmlformats-officedocument.customXmlProperties+xml"/>
  <Override PartName="/customXml/itemProps71.xml" ContentType="application/vnd.openxmlformats-officedocument.customXmlProperties+xml"/>
  <Override PartName="/customXml/itemProps113.xml" ContentType="application/vnd.openxmlformats-officedocument.customXmlProperties+xml"/>
  <Override PartName="/customXml/itemProps160.xml" ContentType="application/vnd.openxmlformats-officedocument.customXmlProperties+xml"/>
  <Override PartName="/customXml/itemProps102.xml" ContentType="application/vnd.openxmlformats-officedocument.customXmlProperties+xml"/>
  <Override PartName="/ppt/slideLayouts/slideLayout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customXml/itemProps87.xml" ContentType="application/vnd.openxmlformats-officedocument.customXmlProperties+xml"/>
  <Override PartName="/customXml/itemProps98.xml" ContentType="application/vnd.openxmlformats-officedocument.customXmlProperties+xml"/>
  <Override PartName="/customXml/itemProps187.xml" ContentType="application/vnd.openxmlformats-officedocument.customXmlProperties+xml"/>
  <Override PartName="/customXml/itemProps6.xml" ContentType="application/vnd.openxmlformats-officedocument.customXmlProperties+xml"/>
  <Override PartName="/customXml/itemProps29.xml" ContentType="application/vnd.openxmlformats-officedocument.customXmlProperties+xml"/>
  <Override PartName="/customXml/itemProps58.xml" ContentType="application/vnd.openxmlformats-officedocument.customXmlProperties+xml"/>
  <Override PartName="/customXml/itemProps76.xml" ContentType="application/vnd.openxmlformats-officedocument.customXmlProperties+xml"/>
  <Override PartName="/customXml/itemProps118.xml" ContentType="application/vnd.openxmlformats-officedocument.customXmlProperties+xml"/>
  <Override PartName="/customXml/itemProps129.xml" ContentType="application/vnd.openxmlformats-officedocument.customXmlProperties+xml"/>
  <Override PartName="/customXml/itemProps147.xml" ContentType="application/vnd.openxmlformats-officedocument.customXmlProperties+xml"/>
  <Override PartName="/customXml/itemProps165.xml" ContentType="application/vnd.openxmlformats-officedocument.customXmlProperties+xml"/>
  <Override PartName="/customXml/itemProps176.xml" ContentType="application/vnd.openxmlformats-officedocument.customXmlProperties+xml"/>
  <Override PartName="/customXml/itemProps18.xml" ContentType="application/vnd.openxmlformats-officedocument.customXmlProperties+xml"/>
  <Override PartName="/customXml/itemProps36.xml" ContentType="application/vnd.openxmlformats-officedocument.customXmlProperties+xml"/>
  <Override PartName="/customXml/itemProps47.xml" ContentType="application/vnd.openxmlformats-officedocument.customXmlProperties+xml"/>
  <Override PartName="/customXml/itemProps65.xml" ContentType="application/vnd.openxmlformats-officedocument.customXmlProperties+xml"/>
  <Override PartName="/customXml/itemProps83.xml" ContentType="application/vnd.openxmlformats-officedocument.customXmlProperties+xml"/>
  <Override PartName="/customXml/itemProps94.xml" ContentType="application/vnd.openxmlformats-officedocument.customXmlProperties+xml"/>
  <Override PartName="/customXml/itemProps107.xml" ContentType="application/vnd.openxmlformats-officedocument.customXmlProperties+xml"/>
  <Override PartName="/customXml/itemProps136.xml" ContentType="application/vnd.openxmlformats-officedocument.customXmlProperties+xml"/>
  <Override PartName="/customXml/itemProps154.xml" ContentType="application/vnd.openxmlformats-officedocument.customXmlProperties+xml"/>
  <Override PartName="/customXml/itemProps183.xml" ContentType="application/vnd.openxmlformats-officedocument.customXmlProperties+xml"/>
  <Override PartName="/ppt/viewProps.xml" ContentType="application/vnd.openxmlformats-officedocument.presentationml.viewProps+xml"/>
  <Override PartName="/customXml/itemProps2.xml" ContentType="application/vnd.openxmlformats-officedocument.customXmlProperties+xml"/>
  <Override PartName="/customXml/itemProps25.xml" ContentType="application/vnd.openxmlformats-officedocument.customXmlProperties+xml"/>
  <Override PartName="/customXml/itemProps54.xml" ContentType="application/vnd.openxmlformats-officedocument.customXmlProperties+xml"/>
  <Override PartName="/customXml/itemProps72.xml" ContentType="application/vnd.openxmlformats-officedocument.customXmlProperties+xml"/>
  <Override PartName="/customXml/itemProps114.xml" ContentType="application/vnd.openxmlformats-officedocument.customXmlProperties+xml"/>
  <Override PartName="/customXml/itemProps125.xml" ContentType="application/vnd.openxmlformats-officedocument.customXmlProperties+xml"/>
  <Override PartName="/customXml/itemProps143.xml" ContentType="application/vnd.openxmlformats-officedocument.customXmlProperties+xml"/>
  <Override PartName="/customXml/itemProps161.xml" ContentType="application/vnd.openxmlformats-officedocument.customXmlProperties+xml"/>
  <Override PartName="/customXml/itemProps172.xml" ContentType="application/vnd.openxmlformats-officedocument.customXml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customXml/itemProps14.xml" ContentType="application/vnd.openxmlformats-officedocument.customXmlProperties+xml"/>
  <Override PartName="/customXml/itemProps32.xml" ContentType="application/vnd.openxmlformats-officedocument.customXmlProperties+xml"/>
  <Override PartName="/customXml/itemProps43.xml" ContentType="application/vnd.openxmlformats-officedocument.customXmlProperties+xml"/>
  <Override PartName="/customXml/itemProps61.xml" ContentType="application/vnd.openxmlformats-officedocument.customXmlProperties+xml"/>
  <Override PartName="/customXml/itemProps90.xml" ContentType="application/vnd.openxmlformats-officedocument.customXmlProperties+xml"/>
  <Override PartName="/customXml/itemProps103.xml" ContentType="application/vnd.openxmlformats-officedocument.customXmlProperties+xml"/>
  <Override PartName="/customXml/itemProps121.xml" ContentType="application/vnd.openxmlformats-officedocument.customXmlProperties+xml"/>
  <Override PartName="/customXml/itemProps132.xml" ContentType="application/vnd.openxmlformats-officedocument.customXmlProperties+xml"/>
  <Override PartName="/customXml/itemProps150.xml" ContentType="application/vnd.openxmlformats-officedocument.customXmlProperties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customXml/itemProps21.xml" ContentType="application/vnd.openxmlformats-officedocument.customXmlProperties+xml"/>
  <Override PartName="/customXml/itemProps50.xml" ContentType="application/vnd.openxmlformats-officedocument.customXmlProperties+xml"/>
  <Override PartName="/customXml/itemProps110.xml" ContentType="application/vnd.openxmlformats-officedocument.customXmlProperti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customXml/itemProps10.xml" ContentType="application/vnd.openxmlformats-officedocument.customXmlProperties+xml"/>
  <Override PartName="/docProps/app.xml" ContentType="application/vnd.openxmlformats-officedocument.extended-properties+xml"/>
  <Override PartName="/customXml/itemProps99.xml" ContentType="application/vnd.openxmlformats-officedocument.customXmlProperties+xml"/>
  <Override PartName="/customXml/itemProps59.xml" ContentType="application/vnd.openxmlformats-officedocument.customXmlProperties+xml"/>
  <Override PartName="/customXml/itemProps88.xml" ContentType="application/vnd.openxmlformats-officedocument.customXmlProperties+xml"/>
  <Override PartName="/customXml/itemProps159.xml" ContentType="application/vnd.openxmlformats-officedocument.customXmlProperties+xml"/>
  <Override PartName="/customXml/itemProps177.xml" ContentType="application/vnd.openxmlformats-officedocument.customXmlProperties+xml"/>
  <Override PartName="/ppt/slideLayouts/slideLayout10.xml" ContentType="application/vnd.openxmlformats-officedocument.presentationml.slideLayout+xml"/>
  <Override PartName="/customXml/itemProps7.xml" ContentType="application/vnd.openxmlformats-officedocument.customXmlProperties+xml"/>
  <Override PartName="/customXml/itemProps48.xml" ContentType="application/vnd.openxmlformats-officedocument.customXmlProperties+xml"/>
  <Override PartName="/customXml/itemProps77.xml" ContentType="application/vnd.openxmlformats-officedocument.customXmlProperties+xml"/>
  <Override PartName="/customXml/itemProps95.xml" ContentType="application/vnd.openxmlformats-officedocument.customXmlProperties+xml"/>
  <Override PartName="/customXml/itemProps119.xml" ContentType="application/vnd.openxmlformats-officedocument.customXmlProperties+xml"/>
  <Override PartName="/customXml/itemProps137.xml" ContentType="application/vnd.openxmlformats-officedocument.customXmlProperties+xml"/>
  <Override PartName="/customXml/itemProps148.xml" ContentType="application/vnd.openxmlformats-officedocument.customXmlProperties+xml"/>
  <Override PartName="/customXml/itemProps166.xml" ContentType="application/vnd.openxmlformats-officedocument.customXmlProperties+xml"/>
  <Override PartName="/customXml/itemProps184.xml" ContentType="application/vnd.openxmlformats-officedocument.customXmlProperties+xml"/>
  <Override PartName="/customXml/itemProps19.xml" ContentType="application/vnd.openxmlformats-officedocument.customXmlProperties+xml"/>
  <Override PartName="/customXml/itemProps37.xml" ContentType="application/vnd.openxmlformats-officedocument.customXmlProperties+xml"/>
  <Override PartName="/customXml/itemProps55.xml" ContentType="application/vnd.openxmlformats-officedocument.customXmlProperties+xml"/>
  <Override PartName="/customXml/itemProps66.xml" ContentType="application/vnd.openxmlformats-officedocument.customXmlProperties+xml"/>
  <Override PartName="/customXml/itemProps84.xml" ContentType="application/vnd.openxmlformats-officedocument.customXmlProperties+xml"/>
  <Override PartName="/customXml/itemProps108.xml" ContentType="application/vnd.openxmlformats-officedocument.customXmlProperties+xml"/>
  <Override PartName="/customXml/itemProps126.xml" ContentType="application/vnd.openxmlformats-officedocument.customXmlProperties+xml"/>
  <Override PartName="/customXml/itemProps144.xml" ContentType="application/vnd.openxmlformats-officedocument.customXmlProperties+xml"/>
  <Override PartName="/customXml/itemProps155.xml" ContentType="application/vnd.openxmlformats-officedocument.customXmlProperties+xml"/>
  <Override PartName="/customXml/itemProps173.xml" ContentType="application/vnd.openxmlformats-officedocument.customXmlProperti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15.xml" ContentType="application/vnd.openxmlformats-officedocument.customXmlProperties+xml"/>
  <Override PartName="/customXml/itemProps26.xml" ContentType="application/vnd.openxmlformats-officedocument.customXmlProperties+xml"/>
  <Override PartName="/customXml/itemProps44.xml" ContentType="application/vnd.openxmlformats-officedocument.customXmlProperties+xml"/>
  <Override PartName="/customXml/itemProps62.xml" ContentType="application/vnd.openxmlformats-officedocument.customXmlProperties+xml"/>
  <Override PartName="/customXml/itemProps73.xml" ContentType="application/vnd.openxmlformats-officedocument.customXmlProperties+xml"/>
  <Override PartName="/customXml/itemProps91.xml" ContentType="application/vnd.openxmlformats-officedocument.customXmlProperties+xml"/>
  <Override PartName="/customXml/itemProps115.xml" ContentType="application/vnd.openxmlformats-officedocument.customXmlProperties+xml"/>
  <Override PartName="/customXml/itemProps133.xml" ContentType="application/vnd.openxmlformats-officedocument.customXmlProperties+xml"/>
  <Override PartName="/customXml/itemProps162.xml" ContentType="application/vnd.openxmlformats-officedocument.customXmlProperties+xml"/>
  <Override PartName="/customXml/itemProps180.xml" ContentType="application/vnd.openxmlformats-officedocument.customXmlProperties+xml"/>
  <Override PartName="/ppt/slideLayouts/slideLayout8.xml" ContentType="application/vnd.openxmlformats-officedocument.presentationml.slideLayout+xml"/>
  <Override PartName="/customXml/itemProps33.xml" ContentType="application/vnd.openxmlformats-officedocument.customXmlProperties+xml"/>
  <Override PartName="/customXml/itemProps51.xml" ContentType="application/vnd.openxmlformats-officedocument.customXmlProperties+xml"/>
  <Override PartName="/customXml/itemProps80.xml" ContentType="application/vnd.openxmlformats-officedocument.customXmlProperties+xml"/>
  <Override PartName="/customXml/itemProps104.xml" ContentType="application/vnd.openxmlformats-officedocument.customXmlProperties+xml"/>
  <Override PartName="/customXml/itemProps122.xml" ContentType="application/vnd.openxmlformats-officedocument.customXmlProperties+xml"/>
  <Override PartName="/customXml/itemProps140.xml" ContentType="application/vnd.openxmlformats-officedocument.customXmlProperties+xml"/>
  <Override PartName="/customXml/itemProps151.xml" ContentType="application/vnd.openxmlformats-officedocument.customXmlProperti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customXml/itemProps11.xml" ContentType="application/vnd.openxmlformats-officedocument.customXmlProperties+xml"/>
  <Override PartName="/customXml/itemProps22.xml" ContentType="application/vnd.openxmlformats-officedocument.customXmlProperties+xml"/>
  <Override PartName="/customXml/itemProps40.xml" ContentType="application/vnd.openxmlformats-officedocument.customXmlProperties+xml"/>
  <Override PartName="/customXml/itemProps100.xml" ContentType="application/vnd.openxmlformats-officedocument.customXmlProperties+xml"/>
  <Override PartName="/customXml/itemProps111.xml" ContentType="application/vnd.openxmlformats-officedocument.customXmlProperties+xml"/>
  <Override PartName="/ppt/slides/slide2.xml" ContentType="application/vnd.openxmlformats-officedocument.presentationml.slide+xml"/>
  <Default Extension="rels" ContentType="application/vnd.openxmlformats-package.relationships+xml"/>
  <Override PartName="/ppt/slideLayouts/slideLayout11.xml" ContentType="application/vnd.openxmlformats-officedocument.presentationml.slideLayout+xml"/>
  <Override PartName="/customXml/itemProps8.xml" ContentType="application/vnd.openxmlformats-officedocument.customXmlProperties+xml"/>
  <Override PartName="/customXml/itemProps78.xml" ContentType="application/vnd.openxmlformats-officedocument.customXmlProperties+xml"/>
  <Override PartName="/customXml/itemProps89.xml" ContentType="application/vnd.openxmlformats-officedocument.customXmlProperties+xml"/>
  <Override PartName="/customXml/itemProps149.xml" ContentType="application/vnd.openxmlformats-officedocument.customXmlProperties+xml"/>
  <Override PartName="/customXml/itemProps167.xml" ContentType="application/vnd.openxmlformats-officedocument.customXmlProperties+xml"/>
  <Override PartName="/customXml/itemProps178.xml" ContentType="application/vnd.openxmlformats-officedocument.customXmlProperties+xml"/>
  <Override PartName="/customXml/itemProps38.xml" ContentType="application/vnd.openxmlformats-officedocument.customXmlProperties+xml"/>
  <Override PartName="/customXml/itemProps49.xml" ContentType="application/vnd.openxmlformats-officedocument.customXmlProperties+xml"/>
  <Override PartName="/customXml/itemProps67.xml" ContentType="application/vnd.openxmlformats-officedocument.customXmlProperties+xml"/>
  <Override PartName="/customXml/itemProps85.xml" ContentType="application/vnd.openxmlformats-officedocument.customXmlProperties+xml"/>
  <Override PartName="/customXml/itemProps96.xml" ContentType="application/vnd.openxmlformats-officedocument.customXmlProperties+xml"/>
  <Override PartName="/customXml/itemProps109.xml" ContentType="application/vnd.openxmlformats-officedocument.customXmlProperties+xml"/>
  <Override PartName="/customXml/itemProps138.xml" ContentType="application/vnd.openxmlformats-officedocument.customXmlProperties+xml"/>
  <Override PartName="/customXml/itemProps156.xml" ContentType="application/vnd.openxmlformats-officedocument.customXmlProperties+xml"/>
  <Override PartName="/customXml/itemProps185.xml" ContentType="application/vnd.openxmlformats-officedocument.customXmlProperties+xml"/>
  <Override PartName="/customXml/itemProps4.xml" ContentType="application/vnd.openxmlformats-officedocument.customXmlProperties+xml"/>
  <Override PartName="/customXml/itemProps27.xml" ContentType="application/vnd.openxmlformats-officedocument.customXmlProperties+xml"/>
  <Override PartName="/customXml/itemProps56.xml" ContentType="application/vnd.openxmlformats-officedocument.customXmlProperties+xml"/>
  <Override PartName="/customXml/itemProps74.xml" ContentType="application/vnd.openxmlformats-officedocument.customXmlProperties+xml"/>
  <Override PartName="/customXml/itemProps116.xml" ContentType="application/vnd.openxmlformats-officedocument.customXmlProperties+xml"/>
  <Override PartName="/customXml/itemProps127.xml" ContentType="application/vnd.openxmlformats-officedocument.customXmlProperties+xml"/>
  <Override PartName="/customXml/itemProps145.xml" ContentType="application/vnd.openxmlformats-officedocument.customXmlProperties+xml"/>
  <Override PartName="/customXml/itemProps163.xml" ContentType="application/vnd.openxmlformats-officedocument.customXmlProperties+xml"/>
  <Override PartName="/customXml/itemProps174.xml" ContentType="application/vnd.openxmlformats-officedocument.customXmlPropertie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customXml/itemProps16.xml" ContentType="application/vnd.openxmlformats-officedocument.customXmlProperties+xml"/>
  <Override PartName="/customXml/itemProps34.xml" ContentType="application/vnd.openxmlformats-officedocument.customXmlProperties+xml"/>
  <Override PartName="/customXml/itemProps45.xml" ContentType="application/vnd.openxmlformats-officedocument.customXmlProperties+xml"/>
  <Override PartName="/customXml/itemProps63.xml" ContentType="application/vnd.openxmlformats-officedocument.customXmlProperties+xml"/>
  <Override PartName="/customXml/itemProps81.xml" ContentType="application/vnd.openxmlformats-officedocument.customXmlProperties+xml"/>
  <Override PartName="/customXml/itemProps92.xml" ContentType="application/vnd.openxmlformats-officedocument.customXmlProperties+xml"/>
  <Override PartName="/customXml/itemProps105.xml" ContentType="application/vnd.openxmlformats-officedocument.customXmlProperties+xml"/>
  <Override PartName="/customXml/itemProps123.xml" ContentType="application/vnd.openxmlformats-officedocument.customXmlProperties+xml"/>
  <Override PartName="/customXml/itemProps134.xml" ContentType="application/vnd.openxmlformats-officedocument.customXmlProperties+xml"/>
  <Override PartName="/customXml/itemProps152.xml" ContentType="application/vnd.openxmlformats-officedocument.customXmlProperties+xml"/>
  <Override PartName="/customXml/itemProps170.xml" ContentType="application/vnd.openxmlformats-officedocument.customXmlProperties+xml"/>
  <Override PartName="/customXml/itemProps181.xml" ContentType="application/vnd.openxmlformats-officedocument.customXmlProperties+xml"/>
  <Override PartName="/ppt/notesSlides/notesSlide1.xml" ContentType="application/vnd.openxmlformats-officedocument.presentationml.notesSlide+xml"/>
  <Override PartName="/customXml/itemProps23.xml" ContentType="application/vnd.openxmlformats-officedocument.customXmlProperties+xml"/>
  <Override PartName="/customXml/itemProps41.xml" ContentType="application/vnd.openxmlformats-officedocument.customXmlProperties+xml"/>
  <Override PartName="/customXml/itemProps52.xml" ContentType="application/vnd.openxmlformats-officedocument.customXmlProperties+xml"/>
  <Override PartName="/customXml/itemProps70.xml" ContentType="application/vnd.openxmlformats-officedocument.customXmlProperties+xml"/>
  <Override PartName="/customXml/itemProps112.xml" ContentType="application/vnd.openxmlformats-officedocument.customXmlProperties+xml"/>
  <Override PartName="/customXml/itemProps141.xml" ContentType="application/vnd.openxmlformats-officedocument.customXmlProperties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customXml/itemProps12.xml" ContentType="application/vnd.openxmlformats-officedocument.customXmlProperties+xml"/>
  <Override PartName="/customXml/itemProps30.xml" ContentType="application/vnd.openxmlformats-officedocument.customXmlProperties+xml"/>
  <Override PartName="/customXml/itemProps101.xml" ContentType="application/vnd.openxmlformats-officedocument.customXmlProperties+xml"/>
  <Override PartName="/customXml/itemProps130.xml" ContentType="application/vnd.openxmlformats-officedocument.customXmlProperties+xml"/>
  <Default Extension="jpeg" ContentType="image/jpeg"/>
  <Override PartName="/ppt/slideLayouts/slideLayout1.xml" ContentType="application/vnd.openxmlformats-officedocument.presentationml.slideLayout+xml"/>
  <Override PartName="/customXml/itemProps179.xml" ContentType="application/vnd.openxmlformats-officedocument.customXmlProperties+xml"/>
  <Override PartName="/customXml/itemProps9.xml" ContentType="application/vnd.openxmlformats-officedocument.customXmlProperties+xml"/>
  <Override PartName="/customXml/itemProps79.xml" ContentType="application/vnd.openxmlformats-officedocument.customXmlProperties+xml"/>
  <Override PartName="/customXml/itemProps97.xml" ContentType="application/vnd.openxmlformats-officedocument.customXmlProperties+xml"/>
  <Override PartName="/customXml/itemProps139.xml" ContentType="application/vnd.openxmlformats-officedocument.customXmlProperties+xml"/>
  <Override PartName="/customXml/itemProps168.xml" ContentType="application/vnd.openxmlformats-officedocument.customXmlProperties+xml"/>
  <Override PartName="/customXml/itemProps186.xml" ContentType="application/vnd.openxmlformats-officedocument.customXmlProperties+xml"/>
  <Override PartName="/customXml/itemProps39.xml" ContentType="application/vnd.openxmlformats-officedocument.customXmlProperties+xml"/>
  <Override PartName="/customXml/itemProps57.xml" ContentType="application/vnd.openxmlformats-officedocument.customXmlProperties+xml"/>
  <Override PartName="/customXml/itemProps68.xml" ContentType="application/vnd.openxmlformats-officedocument.customXmlProperties+xml"/>
  <Override PartName="/customXml/itemProps86.xml" ContentType="application/vnd.openxmlformats-officedocument.customXmlProperties+xml"/>
  <Override PartName="/customXml/itemProps128.xml" ContentType="application/vnd.openxmlformats-officedocument.customXmlProperties+xml"/>
  <Override PartName="/customXml/itemProps146.xml" ContentType="application/vnd.openxmlformats-officedocument.customXmlProperties+xml"/>
  <Override PartName="/customXml/itemProps157.xml" ContentType="application/vnd.openxmlformats-officedocument.customXmlProperties+xml"/>
  <Override PartName="/customXml/itemProps175.xml" ContentType="application/vnd.openxmlformats-officedocument.customXmlProperties+xml"/>
  <Override PartName="/customXml/itemProps5.xml" ContentType="application/vnd.openxmlformats-officedocument.customXmlProperties+xml"/>
  <Override PartName="/customXml/itemProps17.xml" ContentType="application/vnd.openxmlformats-officedocument.customXmlProperties+xml"/>
  <Override PartName="/customXml/itemProps28.xml" ContentType="application/vnd.openxmlformats-officedocument.customXmlProperties+xml"/>
  <Override PartName="/customXml/itemProps46.xml" ContentType="application/vnd.openxmlformats-officedocument.customXmlProperties+xml"/>
  <Override PartName="/customXml/itemProps64.xml" ContentType="application/vnd.openxmlformats-officedocument.customXmlProperties+xml"/>
  <Override PartName="/customXml/itemProps75.xml" ContentType="application/vnd.openxmlformats-officedocument.customXmlProperties+xml"/>
  <Override PartName="/customXml/itemProps93.xml" ContentType="application/vnd.openxmlformats-officedocument.customXmlProperties+xml"/>
  <Override PartName="/customXml/itemProps117.xml" ContentType="application/vnd.openxmlformats-officedocument.customXmlProperties+xml"/>
  <Override PartName="/customXml/itemProps135.xml" ContentType="application/vnd.openxmlformats-officedocument.customXmlProperties+xml"/>
  <Override PartName="/customXml/itemProps164.xml" ContentType="application/vnd.openxmlformats-officedocument.customXmlProperties+xml"/>
  <Override PartName="/customXml/itemProps182.xml" ContentType="application/vnd.openxmlformats-officedocument.customXmlProperties+xml"/>
  <Override PartName="/customXml/itemProps53.xml" ContentType="application/vnd.openxmlformats-officedocument.customXmlProperties+xml"/>
  <Override PartName="/customXml/itemProps106.xml" ContentType="application/vnd.openxmlformats-officedocument.customXmlProperties+xml"/>
  <Override PartName="/customXml/itemProps142.xml" ContentType="application/vnd.openxmlformats-officedocument.customXmlProperties+xml"/>
  <Override PartName="/customXml/itemProps153.xml" ContentType="application/vnd.openxmlformats-officedocument.customXmlProperties+xml"/>
  <Override PartName="/customXml/itemProps1.xml" ContentType="application/vnd.openxmlformats-officedocument.customXmlProperties+xml"/>
  <Override PartName="/customXml/itemProps42.xml" ContentType="application/vnd.openxmlformats-officedocument.customXmlProperties+xml"/>
  <Override PartName="/customXml/itemProps131.xml" ContentType="application/vnd.openxmlformats-officedocument.customXmlProperties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customXml/itemProps31.xml" ContentType="application/vnd.openxmlformats-officedocument.customXmlProperties+xml"/>
  <Override PartName="/customXml/itemProps120.xml" ContentType="application/vnd.openxmlformats-officedocument.customXmlProperties+xml"/>
  <Override PartName="/ppt/theme/theme1.xml" ContentType="application/vnd.openxmlformats-officedocument.theme+xml"/>
  <Override PartName="/customXml/itemProps20.xml" ContentType="application/vnd.openxmlformats-officedocument.customXmlProperties+xml"/>
  <Override PartName="/customXml/itemProps169.xml" ContentType="application/vnd.openxmlformats-officedocument.customXmlProperties+xml"/>
  <Override PartName="/docProps/custom.xml" ContentType="application/vnd.openxmlformats-officedocument.custom-properties+xml"/>
  <Override PartName="/customXml/itemProps69.xml" ContentType="application/vnd.openxmlformats-officedocument.customXmlProperties+xml"/>
  <Override PartName="/customXml/itemProps158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88"/>
  </p:sldMasterIdLst>
  <p:notesMasterIdLst>
    <p:notesMasterId r:id="rId194"/>
  </p:notesMasterIdLst>
  <p:sldIdLst>
    <p:sldId id="258" r:id="rId189"/>
    <p:sldId id="262" r:id="rId190"/>
    <p:sldId id="260" r:id="rId191"/>
    <p:sldId id="261" r:id="rId192"/>
    <p:sldId id="263" r:id="rId19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5305" autoAdjust="0"/>
  </p:normalViewPr>
  <p:slideViewPr>
    <p:cSldViewPr showGuides="1">
      <p:cViewPr>
        <p:scale>
          <a:sx n="60" d="100"/>
          <a:sy n="60" d="100"/>
        </p:scale>
        <p:origin x="-1020" y="-126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customXml" Target="../customXml/item117.xml"/><Relationship Id="rId21" Type="http://schemas.openxmlformats.org/officeDocument/2006/relationships/customXml" Target="../customXml/item21.xml"/><Relationship Id="rId42" Type="http://schemas.openxmlformats.org/officeDocument/2006/relationships/customXml" Target="../customXml/item42.xml"/><Relationship Id="rId47" Type="http://schemas.openxmlformats.org/officeDocument/2006/relationships/customXml" Target="../customXml/item47.xml"/><Relationship Id="rId63" Type="http://schemas.openxmlformats.org/officeDocument/2006/relationships/customXml" Target="../customXml/item63.xml"/><Relationship Id="rId68" Type="http://schemas.openxmlformats.org/officeDocument/2006/relationships/customXml" Target="../customXml/item68.xml"/><Relationship Id="rId84" Type="http://schemas.openxmlformats.org/officeDocument/2006/relationships/customXml" Target="../customXml/item84.xml"/><Relationship Id="rId89" Type="http://schemas.openxmlformats.org/officeDocument/2006/relationships/customXml" Target="../customXml/item89.xml"/><Relationship Id="rId112" Type="http://schemas.openxmlformats.org/officeDocument/2006/relationships/customXml" Target="../customXml/item112.xml"/><Relationship Id="rId133" Type="http://schemas.openxmlformats.org/officeDocument/2006/relationships/customXml" Target="../customXml/item133.xml"/><Relationship Id="rId138" Type="http://schemas.openxmlformats.org/officeDocument/2006/relationships/customXml" Target="../customXml/item138.xml"/><Relationship Id="rId154" Type="http://schemas.openxmlformats.org/officeDocument/2006/relationships/customXml" Target="../customXml/item154.xml"/><Relationship Id="rId159" Type="http://schemas.openxmlformats.org/officeDocument/2006/relationships/customXml" Target="../customXml/item159.xml"/><Relationship Id="rId175" Type="http://schemas.openxmlformats.org/officeDocument/2006/relationships/customXml" Target="../customXml/item175.xml"/><Relationship Id="rId170" Type="http://schemas.openxmlformats.org/officeDocument/2006/relationships/customXml" Target="../customXml/item170.xml"/><Relationship Id="rId191" Type="http://schemas.openxmlformats.org/officeDocument/2006/relationships/slide" Target="slides/slide3.xml"/><Relationship Id="rId196" Type="http://schemas.openxmlformats.org/officeDocument/2006/relationships/viewProps" Target="viewProps.xml"/><Relationship Id="rId16" Type="http://schemas.openxmlformats.org/officeDocument/2006/relationships/customXml" Target="../customXml/item16.xml"/><Relationship Id="rId107" Type="http://schemas.openxmlformats.org/officeDocument/2006/relationships/customXml" Target="../customXml/item107.xml"/><Relationship Id="rId11" Type="http://schemas.openxmlformats.org/officeDocument/2006/relationships/customXml" Target="../customXml/item11.xml"/><Relationship Id="rId32" Type="http://schemas.openxmlformats.org/officeDocument/2006/relationships/customXml" Target="../customXml/item32.xml"/><Relationship Id="rId37" Type="http://schemas.openxmlformats.org/officeDocument/2006/relationships/customXml" Target="../customXml/item37.xml"/><Relationship Id="rId53" Type="http://schemas.openxmlformats.org/officeDocument/2006/relationships/customXml" Target="../customXml/item53.xml"/><Relationship Id="rId58" Type="http://schemas.openxmlformats.org/officeDocument/2006/relationships/customXml" Target="../customXml/item58.xml"/><Relationship Id="rId74" Type="http://schemas.openxmlformats.org/officeDocument/2006/relationships/customXml" Target="../customXml/item74.xml"/><Relationship Id="rId79" Type="http://schemas.openxmlformats.org/officeDocument/2006/relationships/customXml" Target="../customXml/item79.xml"/><Relationship Id="rId102" Type="http://schemas.openxmlformats.org/officeDocument/2006/relationships/customXml" Target="../customXml/item102.xml"/><Relationship Id="rId123" Type="http://schemas.openxmlformats.org/officeDocument/2006/relationships/customXml" Target="../customXml/item123.xml"/><Relationship Id="rId128" Type="http://schemas.openxmlformats.org/officeDocument/2006/relationships/customXml" Target="../customXml/item128.xml"/><Relationship Id="rId144" Type="http://schemas.openxmlformats.org/officeDocument/2006/relationships/customXml" Target="../customXml/item144.xml"/><Relationship Id="rId149" Type="http://schemas.openxmlformats.org/officeDocument/2006/relationships/customXml" Target="../customXml/item149.xml"/><Relationship Id="rId5" Type="http://schemas.openxmlformats.org/officeDocument/2006/relationships/customXml" Target="../customXml/item5.xml"/><Relationship Id="rId90" Type="http://schemas.openxmlformats.org/officeDocument/2006/relationships/customXml" Target="../customXml/item90.xml"/><Relationship Id="rId95" Type="http://schemas.openxmlformats.org/officeDocument/2006/relationships/customXml" Target="../customXml/item95.xml"/><Relationship Id="rId160" Type="http://schemas.openxmlformats.org/officeDocument/2006/relationships/customXml" Target="../customXml/item160.xml"/><Relationship Id="rId165" Type="http://schemas.openxmlformats.org/officeDocument/2006/relationships/customXml" Target="../customXml/item165.xml"/><Relationship Id="rId181" Type="http://schemas.openxmlformats.org/officeDocument/2006/relationships/customXml" Target="../customXml/item181.xml"/><Relationship Id="rId186" Type="http://schemas.openxmlformats.org/officeDocument/2006/relationships/customXml" Target="../customXml/item186.xml"/><Relationship Id="rId22" Type="http://schemas.openxmlformats.org/officeDocument/2006/relationships/customXml" Target="../customXml/item22.xml"/><Relationship Id="rId27" Type="http://schemas.openxmlformats.org/officeDocument/2006/relationships/customXml" Target="../customXml/item27.xml"/><Relationship Id="rId43" Type="http://schemas.openxmlformats.org/officeDocument/2006/relationships/customXml" Target="../customXml/item43.xml"/><Relationship Id="rId48" Type="http://schemas.openxmlformats.org/officeDocument/2006/relationships/customXml" Target="../customXml/item48.xml"/><Relationship Id="rId64" Type="http://schemas.openxmlformats.org/officeDocument/2006/relationships/customXml" Target="../customXml/item64.xml"/><Relationship Id="rId69" Type="http://schemas.openxmlformats.org/officeDocument/2006/relationships/customXml" Target="../customXml/item69.xml"/><Relationship Id="rId113" Type="http://schemas.openxmlformats.org/officeDocument/2006/relationships/customXml" Target="../customXml/item113.xml"/><Relationship Id="rId118" Type="http://schemas.openxmlformats.org/officeDocument/2006/relationships/customXml" Target="../customXml/item118.xml"/><Relationship Id="rId134" Type="http://schemas.openxmlformats.org/officeDocument/2006/relationships/customXml" Target="../customXml/item134.xml"/><Relationship Id="rId139" Type="http://schemas.openxmlformats.org/officeDocument/2006/relationships/customXml" Target="../customXml/item139.xml"/><Relationship Id="rId80" Type="http://schemas.openxmlformats.org/officeDocument/2006/relationships/customXml" Target="../customXml/item80.xml"/><Relationship Id="rId85" Type="http://schemas.openxmlformats.org/officeDocument/2006/relationships/customXml" Target="../customXml/item85.xml"/><Relationship Id="rId150" Type="http://schemas.openxmlformats.org/officeDocument/2006/relationships/customXml" Target="../customXml/item150.xml"/><Relationship Id="rId155" Type="http://schemas.openxmlformats.org/officeDocument/2006/relationships/customXml" Target="../customXml/item155.xml"/><Relationship Id="rId171" Type="http://schemas.openxmlformats.org/officeDocument/2006/relationships/customXml" Target="../customXml/item171.xml"/><Relationship Id="rId176" Type="http://schemas.openxmlformats.org/officeDocument/2006/relationships/customXml" Target="../customXml/item176.xml"/><Relationship Id="rId192" Type="http://schemas.openxmlformats.org/officeDocument/2006/relationships/slide" Target="slides/slide4.xml"/><Relationship Id="rId197" Type="http://schemas.openxmlformats.org/officeDocument/2006/relationships/theme" Target="theme/theme1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33" Type="http://schemas.openxmlformats.org/officeDocument/2006/relationships/customXml" Target="../customXml/item33.xml"/><Relationship Id="rId38" Type="http://schemas.openxmlformats.org/officeDocument/2006/relationships/customXml" Target="../customXml/item38.xml"/><Relationship Id="rId59" Type="http://schemas.openxmlformats.org/officeDocument/2006/relationships/customXml" Target="../customXml/item59.xml"/><Relationship Id="rId103" Type="http://schemas.openxmlformats.org/officeDocument/2006/relationships/customXml" Target="../customXml/item103.xml"/><Relationship Id="rId108" Type="http://schemas.openxmlformats.org/officeDocument/2006/relationships/customXml" Target="../customXml/item108.xml"/><Relationship Id="rId124" Type="http://schemas.openxmlformats.org/officeDocument/2006/relationships/customXml" Target="../customXml/item124.xml"/><Relationship Id="rId129" Type="http://schemas.openxmlformats.org/officeDocument/2006/relationships/customXml" Target="../customXml/item129.xml"/><Relationship Id="rId54" Type="http://schemas.openxmlformats.org/officeDocument/2006/relationships/customXml" Target="../customXml/item54.xml"/><Relationship Id="rId70" Type="http://schemas.openxmlformats.org/officeDocument/2006/relationships/customXml" Target="../customXml/item70.xml"/><Relationship Id="rId75" Type="http://schemas.openxmlformats.org/officeDocument/2006/relationships/customXml" Target="../customXml/item75.xml"/><Relationship Id="rId91" Type="http://schemas.openxmlformats.org/officeDocument/2006/relationships/customXml" Target="../customXml/item91.xml"/><Relationship Id="rId96" Type="http://schemas.openxmlformats.org/officeDocument/2006/relationships/customXml" Target="../customXml/item96.xml"/><Relationship Id="rId140" Type="http://schemas.openxmlformats.org/officeDocument/2006/relationships/customXml" Target="../customXml/item140.xml"/><Relationship Id="rId145" Type="http://schemas.openxmlformats.org/officeDocument/2006/relationships/customXml" Target="../customXml/item145.xml"/><Relationship Id="rId161" Type="http://schemas.openxmlformats.org/officeDocument/2006/relationships/customXml" Target="../customXml/item161.xml"/><Relationship Id="rId166" Type="http://schemas.openxmlformats.org/officeDocument/2006/relationships/customXml" Target="../customXml/item166.xml"/><Relationship Id="rId182" Type="http://schemas.openxmlformats.org/officeDocument/2006/relationships/customXml" Target="../customXml/item182.xml"/><Relationship Id="rId187" Type="http://schemas.openxmlformats.org/officeDocument/2006/relationships/customXml" Target="../customXml/item187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23" Type="http://schemas.openxmlformats.org/officeDocument/2006/relationships/customXml" Target="../customXml/item23.xml"/><Relationship Id="rId28" Type="http://schemas.openxmlformats.org/officeDocument/2006/relationships/customXml" Target="../customXml/item28.xml"/><Relationship Id="rId49" Type="http://schemas.openxmlformats.org/officeDocument/2006/relationships/customXml" Target="../customXml/item49.xml"/><Relationship Id="rId114" Type="http://schemas.openxmlformats.org/officeDocument/2006/relationships/customXml" Target="../customXml/item114.xml"/><Relationship Id="rId119" Type="http://schemas.openxmlformats.org/officeDocument/2006/relationships/customXml" Target="../customXml/item119.xml"/><Relationship Id="rId44" Type="http://schemas.openxmlformats.org/officeDocument/2006/relationships/customXml" Target="../customXml/item44.xml"/><Relationship Id="rId60" Type="http://schemas.openxmlformats.org/officeDocument/2006/relationships/customXml" Target="../customXml/item60.xml"/><Relationship Id="rId65" Type="http://schemas.openxmlformats.org/officeDocument/2006/relationships/customXml" Target="../customXml/item65.xml"/><Relationship Id="rId81" Type="http://schemas.openxmlformats.org/officeDocument/2006/relationships/customXml" Target="../customXml/item81.xml"/><Relationship Id="rId86" Type="http://schemas.openxmlformats.org/officeDocument/2006/relationships/customXml" Target="../customXml/item86.xml"/><Relationship Id="rId130" Type="http://schemas.openxmlformats.org/officeDocument/2006/relationships/customXml" Target="../customXml/item130.xml"/><Relationship Id="rId135" Type="http://schemas.openxmlformats.org/officeDocument/2006/relationships/customXml" Target="../customXml/item135.xml"/><Relationship Id="rId151" Type="http://schemas.openxmlformats.org/officeDocument/2006/relationships/customXml" Target="../customXml/item151.xml"/><Relationship Id="rId156" Type="http://schemas.openxmlformats.org/officeDocument/2006/relationships/customXml" Target="../customXml/item156.xml"/><Relationship Id="rId177" Type="http://schemas.openxmlformats.org/officeDocument/2006/relationships/customXml" Target="../customXml/item177.xml"/><Relationship Id="rId198" Type="http://schemas.openxmlformats.org/officeDocument/2006/relationships/tableStyles" Target="tableStyles.xml"/><Relationship Id="rId172" Type="http://schemas.openxmlformats.org/officeDocument/2006/relationships/customXml" Target="../customXml/item172.xml"/><Relationship Id="rId193" Type="http://schemas.openxmlformats.org/officeDocument/2006/relationships/slide" Target="slides/slide5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39" Type="http://schemas.openxmlformats.org/officeDocument/2006/relationships/customXml" Target="../customXml/item39.xml"/><Relationship Id="rId109" Type="http://schemas.openxmlformats.org/officeDocument/2006/relationships/customXml" Target="../customXml/item109.xml"/><Relationship Id="rId34" Type="http://schemas.openxmlformats.org/officeDocument/2006/relationships/customXml" Target="../customXml/item34.xml"/><Relationship Id="rId50" Type="http://schemas.openxmlformats.org/officeDocument/2006/relationships/customXml" Target="../customXml/item50.xml"/><Relationship Id="rId55" Type="http://schemas.openxmlformats.org/officeDocument/2006/relationships/customXml" Target="../customXml/item55.xml"/><Relationship Id="rId76" Type="http://schemas.openxmlformats.org/officeDocument/2006/relationships/customXml" Target="../customXml/item76.xml"/><Relationship Id="rId97" Type="http://schemas.openxmlformats.org/officeDocument/2006/relationships/customXml" Target="../customXml/item97.xml"/><Relationship Id="rId104" Type="http://schemas.openxmlformats.org/officeDocument/2006/relationships/customXml" Target="../customXml/item104.xml"/><Relationship Id="rId120" Type="http://schemas.openxmlformats.org/officeDocument/2006/relationships/customXml" Target="../customXml/item120.xml"/><Relationship Id="rId125" Type="http://schemas.openxmlformats.org/officeDocument/2006/relationships/customXml" Target="../customXml/item125.xml"/><Relationship Id="rId141" Type="http://schemas.openxmlformats.org/officeDocument/2006/relationships/customXml" Target="../customXml/item141.xml"/><Relationship Id="rId146" Type="http://schemas.openxmlformats.org/officeDocument/2006/relationships/customXml" Target="../customXml/item146.xml"/><Relationship Id="rId167" Type="http://schemas.openxmlformats.org/officeDocument/2006/relationships/customXml" Target="../customXml/item167.xml"/><Relationship Id="rId188" Type="http://schemas.openxmlformats.org/officeDocument/2006/relationships/slideMaster" Target="slideMasters/slideMaster1.xml"/><Relationship Id="rId7" Type="http://schemas.openxmlformats.org/officeDocument/2006/relationships/customXml" Target="../customXml/item7.xml"/><Relationship Id="rId71" Type="http://schemas.openxmlformats.org/officeDocument/2006/relationships/customXml" Target="../customXml/item71.xml"/><Relationship Id="rId92" Type="http://schemas.openxmlformats.org/officeDocument/2006/relationships/customXml" Target="../customXml/item92.xml"/><Relationship Id="rId162" Type="http://schemas.openxmlformats.org/officeDocument/2006/relationships/customXml" Target="../customXml/item162.xml"/><Relationship Id="rId183" Type="http://schemas.openxmlformats.org/officeDocument/2006/relationships/customXml" Target="../customXml/item183.xml"/><Relationship Id="rId2" Type="http://schemas.openxmlformats.org/officeDocument/2006/relationships/customXml" Target="../customXml/item2.xml"/><Relationship Id="rId29" Type="http://schemas.openxmlformats.org/officeDocument/2006/relationships/customXml" Target="../customXml/item29.xml"/><Relationship Id="rId24" Type="http://schemas.openxmlformats.org/officeDocument/2006/relationships/customXml" Target="../customXml/item24.xml"/><Relationship Id="rId40" Type="http://schemas.openxmlformats.org/officeDocument/2006/relationships/customXml" Target="../customXml/item40.xml"/><Relationship Id="rId45" Type="http://schemas.openxmlformats.org/officeDocument/2006/relationships/customXml" Target="../customXml/item45.xml"/><Relationship Id="rId66" Type="http://schemas.openxmlformats.org/officeDocument/2006/relationships/customXml" Target="../customXml/item66.xml"/><Relationship Id="rId87" Type="http://schemas.openxmlformats.org/officeDocument/2006/relationships/customXml" Target="../customXml/item87.xml"/><Relationship Id="rId110" Type="http://schemas.openxmlformats.org/officeDocument/2006/relationships/customXml" Target="../customXml/item110.xml"/><Relationship Id="rId115" Type="http://schemas.openxmlformats.org/officeDocument/2006/relationships/customXml" Target="../customXml/item115.xml"/><Relationship Id="rId131" Type="http://schemas.openxmlformats.org/officeDocument/2006/relationships/customXml" Target="../customXml/item131.xml"/><Relationship Id="rId136" Type="http://schemas.openxmlformats.org/officeDocument/2006/relationships/customXml" Target="../customXml/item136.xml"/><Relationship Id="rId157" Type="http://schemas.openxmlformats.org/officeDocument/2006/relationships/customXml" Target="../customXml/item157.xml"/><Relationship Id="rId178" Type="http://schemas.openxmlformats.org/officeDocument/2006/relationships/customXml" Target="../customXml/item178.xml"/><Relationship Id="rId61" Type="http://schemas.openxmlformats.org/officeDocument/2006/relationships/customXml" Target="../customXml/item61.xml"/><Relationship Id="rId82" Type="http://schemas.openxmlformats.org/officeDocument/2006/relationships/customXml" Target="../customXml/item82.xml"/><Relationship Id="rId152" Type="http://schemas.openxmlformats.org/officeDocument/2006/relationships/customXml" Target="../customXml/item152.xml"/><Relationship Id="rId173" Type="http://schemas.openxmlformats.org/officeDocument/2006/relationships/customXml" Target="../customXml/item173.xml"/><Relationship Id="rId194" Type="http://schemas.openxmlformats.org/officeDocument/2006/relationships/notesMaster" Target="notesMasters/notesMaster1.xml"/><Relationship Id="rId19" Type="http://schemas.openxmlformats.org/officeDocument/2006/relationships/customXml" Target="../customXml/item19.xml"/><Relationship Id="rId14" Type="http://schemas.openxmlformats.org/officeDocument/2006/relationships/customXml" Target="../customXml/item14.xml"/><Relationship Id="rId30" Type="http://schemas.openxmlformats.org/officeDocument/2006/relationships/customXml" Target="../customXml/item30.xml"/><Relationship Id="rId35" Type="http://schemas.openxmlformats.org/officeDocument/2006/relationships/customXml" Target="../customXml/item35.xml"/><Relationship Id="rId56" Type="http://schemas.openxmlformats.org/officeDocument/2006/relationships/customXml" Target="../customXml/item56.xml"/><Relationship Id="rId77" Type="http://schemas.openxmlformats.org/officeDocument/2006/relationships/customXml" Target="../customXml/item77.xml"/><Relationship Id="rId100" Type="http://schemas.openxmlformats.org/officeDocument/2006/relationships/customXml" Target="../customXml/item100.xml"/><Relationship Id="rId105" Type="http://schemas.openxmlformats.org/officeDocument/2006/relationships/customXml" Target="../customXml/item105.xml"/><Relationship Id="rId126" Type="http://schemas.openxmlformats.org/officeDocument/2006/relationships/customXml" Target="../customXml/item126.xml"/><Relationship Id="rId147" Type="http://schemas.openxmlformats.org/officeDocument/2006/relationships/customXml" Target="../customXml/item147.xml"/><Relationship Id="rId168" Type="http://schemas.openxmlformats.org/officeDocument/2006/relationships/customXml" Target="../customXml/item168.xml"/><Relationship Id="rId8" Type="http://schemas.openxmlformats.org/officeDocument/2006/relationships/customXml" Target="../customXml/item8.xml"/><Relationship Id="rId51" Type="http://schemas.openxmlformats.org/officeDocument/2006/relationships/customXml" Target="../customXml/item51.xml"/><Relationship Id="rId72" Type="http://schemas.openxmlformats.org/officeDocument/2006/relationships/customXml" Target="../customXml/item72.xml"/><Relationship Id="rId93" Type="http://schemas.openxmlformats.org/officeDocument/2006/relationships/customXml" Target="../customXml/item93.xml"/><Relationship Id="rId98" Type="http://schemas.openxmlformats.org/officeDocument/2006/relationships/customXml" Target="../customXml/item98.xml"/><Relationship Id="rId121" Type="http://schemas.openxmlformats.org/officeDocument/2006/relationships/customXml" Target="../customXml/item121.xml"/><Relationship Id="rId142" Type="http://schemas.openxmlformats.org/officeDocument/2006/relationships/customXml" Target="../customXml/item142.xml"/><Relationship Id="rId163" Type="http://schemas.openxmlformats.org/officeDocument/2006/relationships/customXml" Target="../customXml/item163.xml"/><Relationship Id="rId184" Type="http://schemas.openxmlformats.org/officeDocument/2006/relationships/customXml" Target="../customXml/item184.xml"/><Relationship Id="rId189" Type="http://schemas.openxmlformats.org/officeDocument/2006/relationships/slide" Target="slides/slide1.xml"/><Relationship Id="rId3" Type="http://schemas.openxmlformats.org/officeDocument/2006/relationships/customXml" Target="../customXml/item3.xml"/><Relationship Id="rId25" Type="http://schemas.openxmlformats.org/officeDocument/2006/relationships/customXml" Target="../customXml/item25.xml"/><Relationship Id="rId46" Type="http://schemas.openxmlformats.org/officeDocument/2006/relationships/customXml" Target="../customXml/item46.xml"/><Relationship Id="rId67" Type="http://schemas.openxmlformats.org/officeDocument/2006/relationships/customXml" Target="../customXml/item67.xml"/><Relationship Id="rId116" Type="http://schemas.openxmlformats.org/officeDocument/2006/relationships/customXml" Target="../customXml/item116.xml"/><Relationship Id="rId137" Type="http://schemas.openxmlformats.org/officeDocument/2006/relationships/customXml" Target="../customXml/item137.xml"/><Relationship Id="rId158" Type="http://schemas.openxmlformats.org/officeDocument/2006/relationships/customXml" Target="../customXml/item158.xml"/><Relationship Id="rId20" Type="http://schemas.openxmlformats.org/officeDocument/2006/relationships/customXml" Target="../customXml/item20.xml"/><Relationship Id="rId41" Type="http://schemas.openxmlformats.org/officeDocument/2006/relationships/customXml" Target="../customXml/item41.xml"/><Relationship Id="rId62" Type="http://schemas.openxmlformats.org/officeDocument/2006/relationships/customXml" Target="../customXml/item62.xml"/><Relationship Id="rId83" Type="http://schemas.openxmlformats.org/officeDocument/2006/relationships/customXml" Target="../customXml/item83.xml"/><Relationship Id="rId88" Type="http://schemas.openxmlformats.org/officeDocument/2006/relationships/customXml" Target="../customXml/item88.xml"/><Relationship Id="rId111" Type="http://schemas.openxmlformats.org/officeDocument/2006/relationships/customXml" Target="../customXml/item111.xml"/><Relationship Id="rId132" Type="http://schemas.openxmlformats.org/officeDocument/2006/relationships/customXml" Target="../customXml/item132.xml"/><Relationship Id="rId153" Type="http://schemas.openxmlformats.org/officeDocument/2006/relationships/customXml" Target="../customXml/item153.xml"/><Relationship Id="rId174" Type="http://schemas.openxmlformats.org/officeDocument/2006/relationships/customXml" Target="../customXml/item174.xml"/><Relationship Id="rId179" Type="http://schemas.openxmlformats.org/officeDocument/2006/relationships/customXml" Target="../customXml/item179.xml"/><Relationship Id="rId195" Type="http://schemas.openxmlformats.org/officeDocument/2006/relationships/presProps" Target="presProps.xml"/><Relationship Id="rId190" Type="http://schemas.openxmlformats.org/officeDocument/2006/relationships/slide" Target="slides/slide2.xml"/><Relationship Id="rId15" Type="http://schemas.openxmlformats.org/officeDocument/2006/relationships/customXml" Target="../customXml/item15.xml"/><Relationship Id="rId36" Type="http://schemas.openxmlformats.org/officeDocument/2006/relationships/customXml" Target="../customXml/item36.xml"/><Relationship Id="rId57" Type="http://schemas.openxmlformats.org/officeDocument/2006/relationships/customXml" Target="../customXml/item57.xml"/><Relationship Id="rId106" Type="http://schemas.openxmlformats.org/officeDocument/2006/relationships/customXml" Target="../customXml/item106.xml"/><Relationship Id="rId127" Type="http://schemas.openxmlformats.org/officeDocument/2006/relationships/customXml" Target="../customXml/item127.xml"/><Relationship Id="rId10" Type="http://schemas.openxmlformats.org/officeDocument/2006/relationships/customXml" Target="../customXml/item10.xml"/><Relationship Id="rId31" Type="http://schemas.openxmlformats.org/officeDocument/2006/relationships/customXml" Target="../customXml/item31.xml"/><Relationship Id="rId52" Type="http://schemas.openxmlformats.org/officeDocument/2006/relationships/customXml" Target="../customXml/item52.xml"/><Relationship Id="rId73" Type="http://schemas.openxmlformats.org/officeDocument/2006/relationships/customXml" Target="../customXml/item73.xml"/><Relationship Id="rId78" Type="http://schemas.openxmlformats.org/officeDocument/2006/relationships/customXml" Target="../customXml/item78.xml"/><Relationship Id="rId94" Type="http://schemas.openxmlformats.org/officeDocument/2006/relationships/customXml" Target="../customXml/item94.xml"/><Relationship Id="rId99" Type="http://schemas.openxmlformats.org/officeDocument/2006/relationships/customXml" Target="../customXml/item99.xml"/><Relationship Id="rId101" Type="http://schemas.openxmlformats.org/officeDocument/2006/relationships/customXml" Target="../customXml/item101.xml"/><Relationship Id="rId122" Type="http://schemas.openxmlformats.org/officeDocument/2006/relationships/customXml" Target="../customXml/item122.xml"/><Relationship Id="rId143" Type="http://schemas.openxmlformats.org/officeDocument/2006/relationships/customXml" Target="../customXml/item143.xml"/><Relationship Id="rId148" Type="http://schemas.openxmlformats.org/officeDocument/2006/relationships/customXml" Target="../customXml/item148.xml"/><Relationship Id="rId164" Type="http://schemas.openxmlformats.org/officeDocument/2006/relationships/customXml" Target="../customXml/item164.xml"/><Relationship Id="rId169" Type="http://schemas.openxmlformats.org/officeDocument/2006/relationships/customXml" Target="../customXml/item169.xml"/><Relationship Id="rId185" Type="http://schemas.openxmlformats.org/officeDocument/2006/relationships/customXml" Target="../customXml/item185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80" Type="http://schemas.openxmlformats.org/officeDocument/2006/relationships/customXml" Target="../customXml/item180.xml"/><Relationship Id="rId26" Type="http://schemas.openxmlformats.org/officeDocument/2006/relationships/customXml" Target="../customXml/item2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4A6EE-E360-4005-A696-0C73C91B5E4F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300EAD-471F-4167-8F19-70DD6DFFA2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59005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Kezdőlap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00EAD-471F-4167-8F19-70DD6DFFA2B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993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Adott mappát kiválasztva</a:t>
            </a:r>
            <a:r>
              <a:rPr lang="hu-HU" baseline="0" dirty="0" smtClean="0"/>
              <a:t> megjelennek a képek alul</a:t>
            </a:r>
            <a:endParaRPr lang="hu-HU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00EAD-471F-4167-8F19-70DD6DFFA2B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993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Alul valamelyikre rákattintva</a:t>
            </a:r>
            <a:r>
              <a:rPr lang="hu-HU" baseline="0" dirty="0" smtClean="0"/>
              <a:t> megjelenik teljes méretben a kép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00EAD-471F-4167-8F19-70DD6DFFA2B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993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Alul valamelyik kis képre kattintva</a:t>
            </a:r>
            <a:r>
              <a:rPr lang="hu-HU" baseline="0" dirty="0" smtClean="0"/>
              <a:t> megjelenik teljes méretben a kép</a:t>
            </a:r>
          </a:p>
          <a:p>
            <a:r>
              <a:rPr lang="hu-HU" baseline="0" dirty="0" smtClean="0"/>
              <a:t>A teljes nézetben megjelennek a meta információk, lehetőség van hozzá adni is (Szerkesztés jel).</a:t>
            </a:r>
          </a:p>
          <a:p>
            <a:r>
              <a:rPr lang="hu-HU" baseline="0" dirty="0" smtClean="0"/>
              <a:t>Lehetőség van </a:t>
            </a:r>
            <a:r>
              <a:rPr lang="hu-HU" baseline="0" dirty="0" err="1" smtClean="0"/>
              <a:t>tag-ek</a:t>
            </a:r>
            <a:r>
              <a:rPr lang="hu-HU" baseline="0" dirty="0" smtClean="0"/>
              <a:t> használatára is,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00EAD-471F-4167-8F19-70DD6DFFA2B7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993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Keresés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300EAD-471F-4167-8F19-70DD6DFFA2B7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31993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699972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21300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500313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00241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69161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9143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00951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3383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5494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83789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rgbClr val="FFFFFF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fld id="{AD33D0BB-003F-42B4-BF7A-CD36EAA9C443}" type="datetimeFigureOut">
              <a:rPr lang="en-US" smtClean="0"/>
              <a:pPr/>
              <a:t>3/12/2013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>
                    <a:tint val="75000"/>
                  </a:srgbClr>
                </a:solidFill>
              </a:defRPr>
            </a:lvl1pPr>
          </a:lstStyle>
          <a:p>
            <a:fld id="{745BBB01-C0FD-49BD-B697-ABC298F966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38484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rgbClr val="000000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82.xml"/><Relationship Id="rId13" Type="http://schemas.openxmlformats.org/officeDocument/2006/relationships/customXml" Target="../../customXml/item87.xml"/><Relationship Id="rId18" Type="http://schemas.openxmlformats.org/officeDocument/2006/relationships/image" Target="../media/image1.png"/><Relationship Id="rId3" Type="http://schemas.openxmlformats.org/officeDocument/2006/relationships/customXml" Target="../../customXml/item77.xml"/><Relationship Id="rId7" Type="http://schemas.openxmlformats.org/officeDocument/2006/relationships/customXml" Target="../../customXml/item81.xml"/><Relationship Id="rId12" Type="http://schemas.openxmlformats.org/officeDocument/2006/relationships/customXml" Target="../../customXml/item86.xml"/><Relationship Id="rId17" Type="http://schemas.openxmlformats.org/officeDocument/2006/relationships/notesSlide" Target="../notesSlides/notesSlide1.xml"/><Relationship Id="rId2" Type="http://schemas.openxmlformats.org/officeDocument/2006/relationships/customXml" Target="../../customXml/item76.xml"/><Relationship Id="rId16" Type="http://schemas.openxmlformats.org/officeDocument/2006/relationships/slideLayout" Target="../slideLayouts/slideLayout7.xml"/><Relationship Id="rId1" Type="http://schemas.openxmlformats.org/officeDocument/2006/relationships/customXml" Target="../../customXml/item75.xml"/><Relationship Id="rId6" Type="http://schemas.openxmlformats.org/officeDocument/2006/relationships/customXml" Target="../../customXml/item80.xml"/><Relationship Id="rId11" Type="http://schemas.openxmlformats.org/officeDocument/2006/relationships/customXml" Target="../../customXml/item85.xml"/><Relationship Id="rId5" Type="http://schemas.openxmlformats.org/officeDocument/2006/relationships/customXml" Target="../../customXml/item79.xml"/><Relationship Id="rId15" Type="http://schemas.openxmlformats.org/officeDocument/2006/relationships/customXml" Target="../../customXml/item156.xml"/><Relationship Id="rId10" Type="http://schemas.openxmlformats.org/officeDocument/2006/relationships/customXml" Target="../../customXml/item84.xml"/><Relationship Id="rId4" Type="http://schemas.openxmlformats.org/officeDocument/2006/relationships/customXml" Target="../../customXml/item78.xml"/><Relationship Id="rId9" Type="http://schemas.openxmlformats.org/officeDocument/2006/relationships/customXml" Target="../../customXml/item83.xml"/><Relationship Id="rId14" Type="http://schemas.openxmlformats.org/officeDocument/2006/relationships/customXml" Target="../../customXml/item8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34.xml"/><Relationship Id="rId13" Type="http://schemas.openxmlformats.org/officeDocument/2006/relationships/customXml" Target="../../customXml/item139.xml"/><Relationship Id="rId18" Type="http://schemas.openxmlformats.org/officeDocument/2006/relationships/image" Target="../media/image2.jpeg"/><Relationship Id="rId3" Type="http://schemas.openxmlformats.org/officeDocument/2006/relationships/customXml" Target="../../customXml/item129.xml"/><Relationship Id="rId7" Type="http://schemas.openxmlformats.org/officeDocument/2006/relationships/customXml" Target="../../customXml/item133.xml"/><Relationship Id="rId12" Type="http://schemas.openxmlformats.org/officeDocument/2006/relationships/customXml" Target="../../customXml/item138.xml"/><Relationship Id="rId17" Type="http://schemas.openxmlformats.org/officeDocument/2006/relationships/notesSlide" Target="../notesSlides/notesSlide2.xml"/><Relationship Id="rId2" Type="http://schemas.openxmlformats.org/officeDocument/2006/relationships/customXml" Target="../../customXml/item128.xml"/><Relationship Id="rId16" Type="http://schemas.openxmlformats.org/officeDocument/2006/relationships/slideLayout" Target="../slideLayouts/slideLayout7.xml"/><Relationship Id="rId20" Type="http://schemas.openxmlformats.org/officeDocument/2006/relationships/image" Target="../media/image1.png"/><Relationship Id="rId1" Type="http://schemas.openxmlformats.org/officeDocument/2006/relationships/customXml" Target="../../customXml/item127.xml"/><Relationship Id="rId6" Type="http://schemas.openxmlformats.org/officeDocument/2006/relationships/customXml" Target="../../customXml/item132.xml"/><Relationship Id="rId11" Type="http://schemas.openxmlformats.org/officeDocument/2006/relationships/customXml" Target="../../customXml/item137.xml"/><Relationship Id="rId5" Type="http://schemas.openxmlformats.org/officeDocument/2006/relationships/customXml" Target="../../customXml/item131.xml"/><Relationship Id="rId15" Type="http://schemas.openxmlformats.org/officeDocument/2006/relationships/customXml" Target="../../customXml/item155.xml"/><Relationship Id="rId10" Type="http://schemas.openxmlformats.org/officeDocument/2006/relationships/customXml" Target="../../customXml/item136.xml"/><Relationship Id="rId19" Type="http://schemas.openxmlformats.org/officeDocument/2006/relationships/image" Target="../media/image3.jpeg"/><Relationship Id="rId4" Type="http://schemas.openxmlformats.org/officeDocument/2006/relationships/customXml" Target="../../customXml/item130.xml"/><Relationship Id="rId9" Type="http://schemas.openxmlformats.org/officeDocument/2006/relationships/customXml" Target="../../customXml/item135.xml"/><Relationship Id="rId14" Type="http://schemas.openxmlformats.org/officeDocument/2006/relationships/customXml" Target="../../customXml/item14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96.xml"/><Relationship Id="rId13" Type="http://schemas.openxmlformats.org/officeDocument/2006/relationships/customXml" Target="../../customXml/item101.xml"/><Relationship Id="rId18" Type="http://schemas.openxmlformats.org/officeDocument/2006/relationships/customXml" Target="../../customXml/item121.xml"/><Relationship Id="rId3" Type="http://schemas.openxmlformats.org/officeDocument/2006/relationships/customXml" Target="../../customXml/item91.xml"/><Relationship Id="rId21" Type="http://schemas.openxmlformats.org/officeDocument/2006/relationships/image" Target="../media/image4.emf"/><Relationship Id="rId7" Type="http://schemas.openxmlformats.org/officeDocument/2006/relationships/customXml" Target="../../customXml/item95.xml"/><Relationship Id="rId12" Type="http://schemas.openxmlformats.org/officeDocument/2006/relationships/customXml" Target="../../customXml/item100.xml"/><Relationship Id="rId17" Type="http://schemas.openxmlformats.org/officeDocument/2006/relationships/customXml" Target="../../customXml/item105.xml"/><Relationship Id="rId2" Type="http://schemas.openxmlformats.org/officeDocument/2006/relationships/customXml" Target="../../customXml/item90.xml"/><Relationship Id="rId16" Type="http://schemas.openxmlformats.org/officeDocument/2006/relationships/customXml" Target="../../customXml/item104.xml"/><Relationship Id="rId20" Type="http://schemas.openxmlformats.org/officeDocument/2006/relationships/notesSlide" Target="../notesSlides/notesSlide3.xml"/><Relationship Id="rId1" Type="http://schemas.openxmlformats.org/officeDocument/2006/relationships/customXml" Target="../../customXml/item89.xml"/><Relationship Id="rId6" Type="http://schemas.openxmlformats.org/officeDocument/2006/relationships/customXml" Target="../../customXml/item94.xml"/><Relationship Id="rId11" Type="http://schemas.openxmlformats.org/officeDocument/2006/relationships/customXml" Target="../../customXml/item99.xml"/><Relationship Id="rId24" Type="http://schemas.openxmlformats.org/officeDocument/2006/relationships/image" Target="../media/image5.jpeg"/><Relationship Id="rId5" Type="http://schemas.openxmlformats.org/officeDocument/2006/relationships/customXml" Target="../../customXml/item93.xml"/><Relationship Id="rId15" Type="http://schemas.openxmlformats.org/officeDocument/2006/relationships/customXml" Target="../../customXml/item103.xml"/><Relationship Id="rId23" Type="http://schemas.openxmlformats.org/officeDocument/2006/relationships/image" Target="../media/image3.jpeg"/><Relationship Id="rId10" Type="http://schemas.openxmlformats.org/officeDocument/2006/relationships/customXml" Target="../../customXml/item98.xml"/><Relationship Id="rId19" Type="http://schemas.openxmlformats.org/officeDocument/2006/relationships/slideLayout" Target="../slideLayouts/slideLayout7.xml"/><Relationship Id="rId4" Type="http://schemas.openxmlformats.org/officeDocument/2006/relationships/customXml" Target="../../customXml/item92.xml"/><Relationship Id="rId9" Type="http://schemas.openxmlformats.org/officeDocument/2006/relationships/customXml" Target="../../customXml/item97.xml"/><Relationship Id="rId14" Type="http://schemas.openxmlformats.org/officeDocument/2006/relationships/customXml" Target="../../customXml/item102.xml"/><Relationship Id="rId2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13.xml"/><Relationship Id="rId13" Type="http://schemas.openxmlformats.org/officeDocument/2006/relationships/customXml" Target="../../customXml/item118.xml"/><Relationship Id="rId18" Type="http://schemas.openxmlformats.org/officeDocument/2006/relationships/customXml" Target="../../customXml/item125.xml"/><Relationship Id="rId26" Type="http://schemas.openxmlformats.org/officeDocument/2006/relationships/image" Target="../media/image6.emf"/><Relationship Id="rId3" Type="http://schemas.openxmlformats.org/officeDocument/2006/relationships/customXml" Target="../../customXml/item108.xml"/><Relationship Id="rId21" Type="http://schemas.openxmlformats.org/officeDocument/2006/relationships/customXml" Target="../../customXml/item142.xml"/><Relationship Id="rId34" Type="http://schemas.openxmlformats.org/officeDocument/2006/relationships/image" Target="../media/image12.png"/><Relationship Id="rId7" Type="http://schemas.openxmlformats.org/officeDocument/2006/relationships/customXml" Target="../../customXml/item112.xml"/><Relationship Id="rId12" Type="http://schemas.openxmlformats.org/officeDocument/2006/relationships/customXml" Target="../../customXml/item117.xml"/><Relationship Id="rId17" Type="http://schemas.openxmlformats.org/officeDocument/2006/relationships/customXml" Target="../../customXml/item124.xml"/><Relationship Id="rId25" Type="http://schemas.openxmlformats.org/officeDocument/2006/relationships/image" Target="../media/image1.png"/><Relationship Id="rId33" Type="http://schemas.openxmlformats.org/officeDocument/2006/relationships/image" Target="../media/image11.jpeg"/><Relationship Id="rId2" Type="http://schemas.openxmlformats.org/officeDocument/2006/relationships/customXml" Target="../../customXml/item107.xml"/><Relationship Id="rId16" Type="http://schemas.openxmlformats.org/officeDocument/2006/relationships/customXml" Target="../../customXml/item123.xml"/><Relationship Id="rId20" Type="http://schemas.openxmlformats.org/officeDocument/2006/relationships/customXml" Target="../../customXml/item141.xml"/><Relationship Id="rId29" Type="http://schemas.openxmlformats.org/officeDocument/2006/relationships/image" Target="../media/image7.jpeg"/><Relationship Id="rId1" Type="http://schemas.openxmlformats.org/officeDocument/2006/relationships/customXml" Target="../../customXml/item106.xml"/><Relationship Id="rId6" Type="http://schemas.openxmlformats.org/officeDocument/2006/relationships/customXml" Target="../../customXml/item111.xml"/><Relationship Id="rId11" Type="http://schemas.openxmlformats.org/officeDocument/2006/relationships/customXml" Target="../../customXml/item116.xml"/><Relationship Id="rId24" Type="http://schemas.openxmlformats.org/officeDocument/2006/relationships/notesSlide" Target="../notesSlides/notesSlide4.xml"/><Relationship Id="rId32" Type="http://schemas.openxmlformats.org/officeDocument/2006/relationships/image" Target="../media/image10.png"/><Relationship Id="rId5" Type="http://schemas.openxmlformats.org/officeDocument/2006/relationships/customXml" Target="../../customXml/item110.xml"/><Relationship Id="rId15" Type="http://schemas.openxmlformats.org/officeDocument/2006/relationships/customXml" Target="../../customXml/item120.xml"/><Relationship Id="rId23" Type="http://schemas.openxmlformats.org/officeDocument/2006/relationships/slideLayout" Target="../slideLayouts/slideLayout7.xml"/><Relationship Id="rId28" Type="http://schemas.openxmlformats.org/officeDocument/2006/relationships/image" Target="../media/image3.jpeg"/><Relationship Id="rId10" Type="http://schemas.openxmlformats.org/officeDocument/2006/relationships/customXml" Target="../../customXml/item115.xml"/><Relationship Id="rId19" Type="http://schemas.openxmlformats.org/officeDocument/2006/relationships/customXml" Target="../../customXml/item126.xml"/><Relationship Id="rId31" Type="http://schemas.openxmlformats.org/officeDocument/2006/relationships/image" Target="../media/image9.png"/><Relationship Id="rId4" Type="http://schemas.openxmlformats.org/officeDocument/2006/relationships/customXml" Target="../../customXml/item109.xml"/><Relationship Id="rId9" Type="http://schemas.openxmlformats.org/officeDocument/2006/relationships/customXml" Target="../../customXml/item114.xml"/><Relationship Id="rId14" Type="http://schemas.openxmlformats.org/officeDocument/2006/relationships/customXml" Target="../../customXml/item119.xml"/><Relationship Id="rId22" Type="http://schemas.openxmlformats.org/officeDocument/2006/relationships/customXml" Target="../../customXml/item122.xml"/><Relationship Id="rId27" Type="http://schemas.openxmlformats.org/officeDocument/2006/relationships/image" Target="../media/image2.jpeg"/><Relationship Id="rId30" Type="http://schemas.openxmlformats.org/officeDocument/2006/relationships/image" Target="../media/image8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../customXml/item150.xml"/><Relationship Id="rId13" Type="http://schemas.openxmlformats.org/officeDocument/2006/relationships/customXml" Target="../../customXml/item158.xml"/><Relationship Id="rId18" Type="http://schemas.openxmlformats.org/officeDocument/2006/relationships/customXml" Target="../../customXml/item163.xml"/><Relationship Id="rId26" Type="http://schemas.openxmlformats.org/officeDocument/2006/relationships/customXml" Target="../../customXml/item171.xml"/><Relationship Id="rId39" Type="http://schemas.openxmlformats.org/officeDocument/2006/relationships/customXml" Target="../../customXml/item184.xml"/><Relationship Id="rId3" Type="http://schemas.openxmlformats.org/officeDocument/2006/relationships/customXml" Target="../../customXml/item145.xml"/><Relationship Id="rId21" Type="http://schemas.openxmlformats.org/officeDocument/2006/relationships/customXml" Target="../../customXml/item166.xml"/><Relationship Id="rId34" Type="http://schemas.openxmlformats.org/officeDocument/2006/relationships/customXml" Target="../../customXml/item179.xml"/><Relationship Id="rId42" Type="http://schemas.openxmlformats.org/officeDocument/2006/relationships/customXml" Target="../../customXml/item187.xml"/><Relationship Id="rId7" Type="http://schemas.openxmlformats.org/officeDocument/2006/relationships/customXml" Target="../../customXml/item149.xml"/><Relationship Id="rId12" Type="http://schemas.openxmlformats.org/officeDocument/2006/relationships/customXml" Target="../../customXml/item154.xml"/><Relationship Id="rId17" Type="http://schemas.openxmlformats.org/officeDocument/2006/relationships/customXml" Target="../../customXml/item162.xml"/><Relationship Id="rId25" Type="http://schemas.openxmlformats.org/officeDocument/2006/relationships/customXml" Target="../../customXml/item170.xml"/><Relationship Id="rId33" Type="http://schemas.openxmlformats.org/officeDocument/2006/relationships/customXml" Target="../../customXml/item178.xml"/><Relationship Id="rId38" Type="http://schemas.openxmlformats.org/officeDocument/2006/relationships/customXml" Target="../../customXml/item183.xml"/><Relationship Id="rId46" Type="http://schemas.openxmlformats.org/officeDocument/2006/relationships/image" Target="../media/image13.png"/><Relationship Id="rId2" Type="http://schemas.openxmlformats.org/officeDocument/2006/relationships/customXml" Target="../../customXml/item144.xml"/><Relationship Id="rId16" Type="http://schemas.openxmlformats.org/officeDocument/2006/relationships/customXml" Target="../../customXml/item161.xml"/><Relationship Id="rId20" Type="http://schemas.openxmlformats.org/officeDocument/2006/relationships/customXml" Target="../../customXml/item165.xml"/><Relationship Id="rId29" Type="http://schemas.openxmlformats.org/officeDocument/2006/relationships/customXml" Target="../../customXml/item174.xml"/><Relationship Id="rId41" Type="http://schemas.openxmlformats.org/officeDocument/2006/relationships/customXml" Target="../../customXml/item186.xml"/><Relationship Id="rId1" Type="http://schemas.openxmlformats.org/officeDocument/2006/relationships/customXml" Target="../../customXml/item143.xml"/><Relationship Id="rId6" Type="http://schemas.openxmlformats.org/officeDocument/2006/relationships/customXml" Target="../../customXml/item148.xml"/><Relationship Id="rId11" Type="http://schemas.openxmlformats.org/officeDocument/2006/relationships/customXml" Target="../../customXml/item153.xml"/><Relationship Id="rId24" Type="http://schemas.openxmlformats.org/officeDocument/2006/relationships/customXml" Target="../../customXml/item169.xml"/><Relationship Id="rId32" Type="http://schemas.openxmlformats.org/officeDocument/2006/relationships/customXml" Target="../../customXml/item177.xml"/><Relationship Id="rId37" Type="http://schemas.openxmlformats.org/officeDocument/2006/relationships/customXml" Target="../../customXml/item182.xml"/><Relationship Id="rId40" Type="http://schemas.openxmlformats.org/officeDocument/2006/relationships/customXml" Target="../../customXml/item185.xml"/><Relationship Id="rId45" Type="http://schemas.openxmlformats.org/officeDocument/2006/relationships/notesSlide" Target="../notesSlides/notesSlide5.xml"/><Relationship Id="rId5" Type="http://schemas.openxmlformats.org/officeDocument/2006/relationships/customXml" Target="../../customXml/item147.xml"/><Relationship Id="rId15" Type="http://schemas.openxmlformats.org/officeDocument/2006/relationships/customXml" Target="../../customXml/item160.xml"/><Relationship Id="rId23" Type="http://schemas.openxmlformats.org/officeDocument/2006/relationships/customXml" Target="../../customXml/item168.xml"/><Relationship Id="rId28" Type="http://schemas.openxmlformats.org/officeDocument/2006/relationships/customXml" Target="../../customXml/item173.xml"/><Relationship Id="rId36" Type="http://schemas.openxmlformats.org/officeDocument/2006/relationships/customXml" Target="../../customXml/item181.xml"/><Relationship Id="rId10" Type="http://schemas.openxmlformats.org/officeDocument/2006/relationships/customXml" Target="../../customXml/item152.xml"/><Relationship Id="rId19" Type="http://schemas.openxmlformats.org/officeDocument/2006/relationships/customXml" Target="../../customXml/item164.xml"/><Relationship Id="rId31" Type="http://schemas.openxmlformats.org/officeDocument/2006/relationships/customXml" Target="../../customXml/item176.xml"/><Relationship Id="rId44" Type="http://schemas.openxmlformats.org/officeDocument/2006/relationships/slideLayout" Target="../slideLayouts/slideLayout7.xml"/><Relationship Id="rId4" Type="http://schemas.openxmlformats.org/officeDocument/2006/relationships/customXml" Target="../../customXml/item146.xml"/><Relationship Id="rId9" Type="http://schemas.openxmlformats.org/officeDocument/2006/relationships/customXml" Target="../../customXml/item151.xml"/><Relationship Id="rId14" Type="http://schemas.openxmlformats.org/officeDocument/2006/relationships/customXml" Target="../../customXml/item159.xml"/><Relationship Id="rId22" Type="http://schemas.openxmlformats.org/officeDocument/2006/relationships/customXml" Target="../../customXml/item167.xml"/><Relationship Id="rId27" Type="http://schemas.openxmlformats.org/officeDocument/2006/relationships/customXml" Target="../../customXml/item172.xml"/><Relationship Id="rId30" Type="http://schemas.openxmlformats.org/officeDocument/2006/relationships/customXml" Target="../../customXml/item175.xml"/><Relationship Id="rId35" Type="http://schemas.openxmlformats.org/officeDocument/2006/relationships/customXml" Target="../../customXml/item180.xml"/><Relationship Id="rId43" Type="http://schemas.openxmlformats.org/officeDocument/2006/relationships/customXml" Target="../../customXml/item1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Window"/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48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56" name="Rectangle 10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7" name="Rectangle 11"/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8" name="WindowTitle"/>
              <p:cNvSpPr txBox="1"/>
              <p:nvPr/>
            </p:nvSpPr>
            <p:spPr>
              <a:xfrm>
                <a:off x="240976" y="42736"/>
                <a:ext cx="1018164" cy="230832"/>
              </a:xfrm>
              <a:prstGeom prst="rect">
                <a:avLst/>
              </a:prstGeom>
              <a:noFill/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hu-HU" sz="1200" dirty="0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Photo </a:t>
                </a:r>
                <a:r>
                  <a:rPr lang="hu-HU" sz="1200" dirty="0" err="1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viewer</a:t>
                </a:r>
                <a:endParaRPr lang="en-US" sz="12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49" name="Minimize - Maximize - Close"/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51" name="Line"/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52" name="Line"/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53" name="Line"/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Line"/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Line"/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Oval 4"/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14" name="Content"/>
          <p:cNvSpPr/>
          <p:nvPr>
            <p:custDataLst>
              <p:custData r:id="rId2"/>
            </p:custDataLst>
          </p:nvPr>
        </p:nvSpPr>
        <p:spPr>
          <a:xfrm>
            <a:off x="0" y="357166"/>
            <a:ext cx="9144000" cy="21431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File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   Edit      View   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251" name="Image"/>
          <p:cNvGrpSpPr/>
          <p:nvPr>
            <p:custDataLst>
              <p:custData r:id="rId3"/>
            </p:custDataLst>
          </p:nvPr>
        </p:nvGrpSpPr>
        <p:grpSpPr>
          <a:xfrm>
            <a:off x="8143900" y="5357826"/>
            <a:ext cx="649607" cy="649607"/>
            <a:chOff x="4037608" y="2896991"/>
            <a:chExt cx="1059255" cy="1059255"/>
          </a:xfrm>
        </p:grpSpPr>
        <p:sp>
          <p:nvSpPr>
            <p:cNvPr id="25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55" name="Image"/>
          <p:cNvGrpSpPr/>
          <p:nvPr>
            <p:custDataLst>
              <p:custData r:id="rId4"/>
            </p:custDataLst>
          </p:nvPr>
        </p:nvGrpSpPr>
        <p:grpSpPr>
          <a:xfrm>
            <a:off x="7286644" y="5357826"/>
            <a:ext cx="649607" cy="649607"/>
            <a:chOff x="4037608" y="2896991"/>
            <a:chExt cx="1059255" cy="1059255"/>
          </a:xfrm>
        </p:grpSpPr>
        <p:sp>
          <p:nvSpPr>
            <p:cNvPr id="25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59" name="Image"/>
          <p:cNvGrpSpPr/>
          <p:nvPr>
            <p:custDataLst>
              <p:custData r:id="rId5"/>
            </p:custDataLst>
          </p:nvPr>
        </p:nvGrpSpPr>
        <p:grpSpPr>
          <a:xfrm>
            <a:off x="6429388" y="5357826"/>
            <a:ext cx="649607" cy="649607"/>
            <a:chOff x="4037608" y="2896991"/>
            <a:chExt cx="1059255" cy="1059255"/>
          </a:xfrm>
        </p:grpSpPr>
        <p:sp>
          <p:nvSpPr>
            <p:cNvPr id="26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63" name="Image"/>
          <p:cNvGrpSpPr/>
          <p:nvPr>
            <p:custDataLst>
              <p:custData r:id="rId6"/>
            </p:custDataLst>
          </p:nvPr>
        </p:nvGrpSpPr>
        <p:grpSpPr>
          <a:xfrm>
            <a:off x="5572132" y="5357826"/>
            <a:ext cx="649607" cy="649607"/>
            <a:chOff x="4037608" y="2896991"/>
            <a:chExt cx="1059255" cy="1059255"/>
          </a:xfrm>
        </p:grpSpPr>
        <p:sp>
          <p:nvSpPr>
            <p:cNvPr id="26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67" name="Image"/>
          <p:cNvGrpSpPr/>
          <p:nvPr>
            <p:custDataLst>
              <p:custData r:id="rId7"/>
            </p:custDataLst>
          </p:nvPr>
        </p:nvGrpSpPr>
        <p:grpSpPr>
          <a:xfrm>
            <a:off x="4714876" y="5357826"/>
            <a:ext cx="649607" cy="649607"/>
            <a:chOff x="4037608" y="2896991"/>
            <a:chExt cx="1059255" cy="1059255"/>
          </a:xfrm>
        </p:grpSpPr>
        <p:sp>
          <p:nvSpPr>
            <p:cNvPr id="26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71" name="Image"/>
          <p:cNvGrpSpPr/>
          <p:nvPr>
            <p:custDataLst>
              <p:custData r:id="rId8"/>
            </p:custDataLst>
          </p:nvPr>
        </p:nvGrpSpPr>
        <p:grpSpPr>
          <a:xfrm>
            <a:off x="3857620" y="5357826"/>
            <a:ext cx="649607" cy="649607"/>
            <a:chOff x="4037608" y="2896991"/>
            <a:chExt cx="1059255" cy="1059255"/>
          </a:xfrm>
        </p:grpSpPr>
        <p:sp>
          <p:nvSpPr>
            <p:cNvPr id="27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75" name="Image"/>
          <p:cNvGrpSpPr/>
          <p:nvPr>
            <p:custDataLst>
              <p:custData r:id="rId9"/>
            </p:custDataLst>
          </p:nvPr>
        </p:nvGrpSpPr>
        <p:grpSpPr>
          <a:xfrm>
            <a:off x="3000364" y="5357826"/>
            <a:ext cx="649607" cy="649607"/>
            <a:chOff x="4037608" y="2896991"/>
            <a:chExt cx="1059255" cy="1059255"/>
          </a:xfrm>
        </p:grpSpPr>
        <p:sp>
          <p:nvSpPr>
            <p:cNvPr id="27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79" name="Image"/>
          <p:cNvGrpSpPr/>
          <p:nvPr>
            <p:custDataLst>
              <p:custData r:id="rId10"/>
            </p:custDataLst>
          </p:nvPr>
        </p:nvGrpSpPr>
        <p:grpSpPr>
          <a:xfrm>
            <a:off x="2143108" y="5357826"/>
            <a:ext cx="649607" cy="649607"/>
            <a:chOff x="4037608" y="2896991"/>
            <a:chExt cx="1059255" cy="1059255"/>
          </a:xfrm>
        </p:grpSpPr>
        <p:sp>
          <p:nvSpPr>
            <p:cNvPr id="28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83" name="Image"/>
          <p:cNvGrpSpPr/>
          <p:nvPr>
            <p:custDataLst>
              <p:custData r:id="rId11"/>
            </p:custDataLst>
          </p:nvPr>
        </p:nvGrpSpPr>
        <p:grpSpPr>
          <a:xfrm>
            <a:off x="1285852" y="5357826"/>
            <a:ext cx="649607" cy="649607"/>
            <a:chOff x="4037608" y="2896991"/>
            <a:chExt cx="1059255" cy="1059255"/>
          </a:xfrm>
        </p:grpSpPr>
        <p:sp>
          <p:nvSpPr>
            <p:cNvPr id="28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87" name="Image"/>
          <p:cNvGrpSpPr/>
          <p:nvPr>
            <p:custDataLst>
              <p:custData r:id="rId12"/>
            </p:custDataLst>
          </p:nvPr>
        </p:nvGrpSpPr>
        <p:grpSpPr>
          <a:xfrm>
            <a:off x="428596" y="5357826"/>
            <a:ext cx="649607" cy="649607"/>
            <a:chOff x="4037608" y="2896991"/>
            <a:chExt cx="1059255" cy="1059255"/>
          </a:xfrm>
        </p:grpSpPr>
        <p:sp>
          <p:nvSpPr>
            <p:cNvPr id="28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91" name="TreeList"/>
          <p:cNvGrpSpPr/>
          <p:nvPr>
            <p:custDataLst>
              <p:custData r:id="rId13"/>
            </p:custDataLst>
          </p:nvPr>
        </p:nvGrpSpPr>
        <p:grpSpPr>
          <a:xfrm>
            <a:off x="188576" y="667952"/>
            <a:ext cx="1740218" cy="4475560"/>
            <a:chOff x="3880709" y="2449673"/>
            <a:chExt cx="1672365" cy="2227102"/>
          </a:xfrm>
        </p:grpSpPr>
        <p:sp>
          <p:nvSpPr>
            <p:cNvPr id="292" name="Container"/>
            <p:cNvSpPr/>
            <p:nvPr/>
          </p:nvSpPr>
          <p:spPr>
            <a:xfrm>
              <a:off x="3880709" y="2449673"/>
              <a:ext cx="1672365" cy="222710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293" name="Group 3"/>
            <p:cNvGrpSpPr/>
            <p:nvPr/>
          </p:nvGrpSpPr>
          <p:grpSpPr>
            <a:xfrm>
              <a:off x="3970939" y="2537232"/>
              <a:ext cx="1460732" cy="187693"/>
              <a:chOff x="1931570" y="4380241"/>
              <a:chExt cx="1460732" cy="187693"/>
            </a:xfrm>
          </p:grpSpPr>
          <p:sp>
            <p:nvSpPr>
              <p:cNvPr id="312" name="Text1"/>
              <p:cNvSpPr txBox="1"/>
              <p:nvPr/>
            </p:nvSpPr>
            <p:spPr>
              <a:xfrm>
                <a:off x="2126319" y="4383212"/>
                <a:ext cx="1265983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(C:)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3" name="Icon1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4" name="Group 4"/>
            <p:cNvGrpSpPr/>
            <p:nvPr/>
          </p:nvGrpSpPr>
          <p:grpSpPr>
            <a:xfrm>
              <a:off x="4158632" y="2778432"/>
              <a:ext cx="1288196" cy="187693"/>
              <a:chOff x="1931570" y="4380241"/>
              <a:chExt cx="1288196" cy="187693"/>
            </a:xfrm>
          </p:grpSpPr>
          <p:sp>
            <p:nvSpPr>
              <p:cNvPr id="310" name="Text2"/>
              <p:cNvSpPr txBox="1"/>
              <p:nvPr/>
            </p:nvSpPr>
            <p:spPr>
              <a:xfrm>
                <a:off x="2126319" y="4383212"/>
                <a:ext cx="109344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Felhasználók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1" name="Icon2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5" name="Group 5"/>
            <p:cNvGrpSpPr/>
            <p:nvPr/>
          </p:nvGrpSpPr>
          <p:grpSpPr>
            <a:xfrm>
              <a:off x="4353381" y="3024622"/>
              <a:ext cx="801398" cy="187693"/>
              <a:chOff x="1931570" y="4380241"/>
              <a:chExt cx="801398" cy="187693"/>
            </a:xfrm>
          </p:grpSpPr>
          <p:sp>
            <p:nvSpPr>
              <p:cNvPr id="308" name="Text3"/>
              <p:cNvSpPr txBox="1"/>
              <p:nvPr/>
            </p:nvSpPr>
            <p:spPr>
              <a:xfrm>
                <a:off x="2126319" y="4383212"/>
                <a:ext cx="606649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Anita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9" name="Icon3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6" name="Group 6"/>
            <p:cNvGrpSpPr/>
            <p:nvPr/>
          </p:nvGrpSpPr>
          <p:grpSpPr>
            <a:xfrm>
              <a:off x="4353381" y="3270812"/>
              <a:ext cx="702808" cy="187693"/>
              <a:chOff x="1931570" y="4380241"/>
              <a:chExt cx="702808" cy="187693"/>
            </a:xfrm>
          </p:grpSpPr>
          <p:sp>
            <p:nvSpPr>
              <p:cNvPr id="306" name="Text4"/>
              <p:cNvSpPr txBox="1"/>
              <p:nvPr/>
            </p:nvSpPr>
            <p:spPr>
              <a:xfrm>
                <a:off x="2126320" y="4383212"/>
                <a:ext cx="50805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Zoli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7" name="Icon4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7" name="Group 7"/>
            <p:cNvGrpSpPr/>
            <p:nvPr/>
          </p:nvGrpSpPr>
          <p:grpSpPr>
            <a:xfrm>
              <a:off x="4353381" y="3517002"/>
              <a:ext cx="769047" cy="187693"/>
              <a:chOff x="1931570" y="4380241"/>
              <a:chExt cx="769047" cy="187693"/>
            </a:xfrm>
          </p:grpSpPr>
          <p:sp>
            <p:nvSpPr>
              <p:cNvPr id="304" name="Text5"/>
              <p:cNvSpPr txBox="1"/>
              <p:nvPr/>
            </p:nvSpPr>
            <p:spPr>
              <a:xfrm>
                <a:off x="2126319" y="4383212"/>
                <a:ext cx="57429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Pista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5" name="Icon5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8" name="Group 8"/>
            <p:cNvGrpSpPr/>
            <p:nvPr/>
          </p:nvGrpSpPr>
          <p:grpSpPr>
            <a:xfrm>
              <a:off x="3970939" y="3763192"/>
              <a:ext cx="1473056" cy="187693"/>
              <a:chOff x="1931570" y="4380241"/>
              <a:chExt cx="1473056" cy="187693"/>
            </a:xfrm>
          </p:grpSpPr>
          <p:sp>
            <p:nvSpPr>
              <p:cNvPr id="302" name="Text6"/>
              <p:cNvSpPr txBox="1"/>
              <p:nvPr/>
            </p:nvSpPr>
            <p:spPr>
              <a:xfrm>
                <a:off x="2126319" y="4383212"/>
                <a:ext cx="127830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(D:)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3" name="Icon6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99" name="Group 9"/>
            <p:cNvGrpSpPr/>
            <p:nvPr/>
          </p:nvGrpSpPr>
          <p:grpSpPr>
            <a:xfrm>
              <a:off x="3970939" y="4009382"/>
              <a:ext cx="1445327" cy="187693"/>
              <a:chOff x="1931570" y="4380241"/>
              <a:chExt cx="1445327" cy="187693"/>
            </a:xfrm>
          </p:grpSpPr>
          <p:sp>
            <p:nvSpPr>
              <p:cNvPr id="300" name="Text7"/>
              <p:cNvSpPr txBox="1"/>
              <p:nvPr/>
            </p:nvSpPr>
            <p:spPr>
              <a:xfrm>
                <a:off x="2126319" y="4383212"/>
                <a:ext cx="125057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</a:t>
                </a:r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(E:)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1" name="Icon7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318" name="PositionControl"/>
          <p:cNvGrpSpPr/>
          <p:nvPr>
            <p:custDataLst>
              <p:custData r:id="rId14"/>
            </p:custDataLst>
          </p:nvPr>
        </p:nvGrpSpPr>
        <p:grpSpPr>
          <a:xfrm>
            <a:off x="428596" y="6215105"/>
            <a:ext cx="8358246" cy="85726"/>
            <a:chOff x="3248025" y="3538534"/>
            <a:chExt cx="2952750" cy="51435"/>
          </a:xfrm>
        </p:grpSpPr>
        <p:sp>
          <p:nvSpPr>
            <p:cNvPr id="319" name="Bar"/>
            <p:cNvSpPr>
              <a:spLocks/>
            </p:cNvSpPr>
            <p:nvPr/>
          </p:nvSpPr>
          <p:spPr>
            <a:xfrm>
              <a:off x="3248025" y="3553949"/>
              <a:ext cx="2952750" cy="20609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20" name="Slider"/>
            <p:cNvSpPr>
              <a:spLocks/>
            </p:cNvSpPr>
            <p:nvPr/>
          </p:nvSpPr>
          <p:spPr>
            <a:xfrm>
              <a:off x="3491422" y="3538534"/>
              <a:ext cx="30284" cy="51435"/>
            </a:xfrm>
            <a:prstGeom prst="ellipse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325" name="SearchBox"/>
          <p:cNvGrpSpPr/>
          <p:nvPr>
            <p:custDataLst>
              <p:custData r:id="rId15"/>
            </p:custDataLst>
          </p:nvPr>
        </p:nvGrpSpPr>
        <p:grpSpPr>
          <a:xfrm>
            <a:off x="7968819" y="6371476"/>
            <a:ext cx="962996" cy="310896"/>
            <a:chOff x="4111925" y="3293648"/>
            <a:chExt cx="962996" cy="310896"/>
          </a:xfrm>
        </p:grpSpPr>
        <p:sp>
          <p:nvSpPr>
            <p:cNvPr id="326" name="Content"/>
            <p:cNvSpPr/>
            <p:nvPr/>
          </p:nvSpPr>
          <p:spPr>
            <a:xfrm>
              <a:off x="4111925" y="3328416"/>
              <a:ext cx="920151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r>
                <a:rPr lang="en-US" sz="1200" i="1" dirty="0" smtClean="0">
                  <a:solidFill>
                    <a:srgbClr val="FFFFFF">
                      <a:lumMod val="50000"/>
                    </a:srgb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search</a:t>
              </a:r>
              <a:endParaRPr lang="en-US" sz="1050" i="1" dirty="0">
                <a:solidFill>
                  <a:srgbClr val="FFFFFF">
                    <a:lumMod val="50000"/>
                  </a:srgb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327" name="Icon" descr="C:\Users\t-dantay\Documents\WPIcons\appbar.feature.search.rest.png"/>
            <p:cNvPicPr>
              <a:picLocks noChangeAspect="1" noChangeArrowheads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025" y="3293648"/>
              <a:ext cx="310896" cy="310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6689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Window"/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56" name="Rectangle 10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7" name="Rectangle 11"/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8" name="WindowTitle"/>
              <p:cNvSpPr txBox="1"/>
              <p:nvPr/>
            </p:nvSpPr>
            <p:spPr>
              <a:xfrm>
                <a:off x="240976" y="42736"/>
                <a:ext cx="1018164" cy="230832"/>
              </a:xfrm>
              <a:prstGeom prst="rect">
                <a:avLst/>
              </a:prstGeom>
              <a:noFill/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hu-HU" sz="1200" dirty="0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Photo </a:t>
                </a:r>
                <a:r>
                  <a:rPr lang="hu-HU" sz="1200" dirty="0" err="1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viewer</a:t>
                </a:r>
                <a:endParaRPr lang="en-US" sz="12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4" name="Minimize - Maximize - Close"/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51" name="Line"/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52" name="Line"/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53" name="Line"/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Line"/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Line"/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Oval 4"/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14" name="Content"/>
          <p:cNvSpPr/>
          <p:nvPr>
            <p:custDataLst>
              <p:custData r:id="rId2"/>
            </p:custDataLst>
          </p:nvPr>
        </p:nvSpPr>
        <p:spPr>
          <a:xfrm>
            <a:off x="0" y="357166"/>
            <a:ext cx="9144000" cy="21431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File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   Edit      View   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5" name="Image"/>
          <p:cNvGrpSpPr/>
          <p:nvPr>
            <p:custDataLst>
              <p:custData r:id="rId3"/>
            </p:custDataLst>
          </p:nvPr>
        </p:nvGrpSpPr>
        <p:grpSpPr>
          <a:xfrm>
            <a:off x="8143900" y="5357826"/>
            <a:ext cx="649607" cy="649607"/>
            <a:chOff x="4037608" y="2896991"/>
            <a:chExt cx="1059255" cy="1059255"/>
          </a:xfrm>
        </p:grpSpPr>
        <p:sp>
          <p:nvSpPr>
            <p:cNvPr id="25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6" name="Image"/>
          <p:cNvGrpSpPr/>
          <p:nvPr>
            <p:custDataLst>
              <p:custData r:id="rId4"/>
            </p:custDataLst>
          </p:nvPr>
        </p:nvGrpSpPr>
        <p:grpSpPr>
          <a:xfrm>
            <a:off x="7286644" y="5357826"/>
            <a:ext cx="649607" cy="649607"/>
            <a:chOff x="4037608" y="2896991"/>
            <a:chExt cx="1059255" cy="1059255"/>
          </a:xfrm>
        </p:grpSpPr>
        <p:sp>
          <p:nvSpPr>
            <p:cNvPr id="25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7" name="Image"/>
          <p:cNvGrpSpPr/>
          <p:nvPr>
            <p:custDataLst>
              <p:custData r:id="rId5"/>
            </p:custDataLst>
          </p:nvPr>
        </p:nvGrpSpPr>
        <p:grpSpPr>
          <a:xfrm>
            <a:off x="6429388" y="5357826"/>
            <a:ext cx="649607" cy="649607"/>
            <a:chOff x="4037608" y="2896991"/>
            <a:chExt cx="1059255" cy="1059255"/>
          </a:xfrm>
        </p:grpSpPr>
        <p:sp>
          <p:nvSpPr>
            <p:cNvPr id="26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8" name="Image"/>
          <p:cNvGrpSpPr/>
          <p:nvPr>
            <p:custDataLst>
              <p:custData r:id="rId6"/>
            </p:custDataLst>
          </p:nvPr>
        </p:nvGrpSpPr>
        <p:grpSpPr>
          <a:xfrm>
            <a:off x="5572132" y="5357826"/>
            <a:ext cx="649607" cy="649607"/>
            <a:chOff x="4037608" y="2896991"/>
            <a:chExt cx="1059255" cy="1059255"/>
          </a:xfrm>
        </p:grpSpPr>
        <p:sp>
          <p:nvSpPr>
            <p:cNvPr id="26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9" name="Image"/>
          <p:cNvGrpSpPr/>
          <p:nvPr>
            <p:custDataLst>
              <p:custData r:id="rId7"/>
            </p:custDataLst>
          </p:nvPr>
        </p:nvGrpSpPr>
        <p:grpSpPr>
          <a:xfrm>
            <a:off x="4714876" y="5357826"/>
            <a:ext cx="649607" cy="649607"/>
            <a:chOff x="4037608" y="2896991"/>
            <a:chExt cx="1059255" cy="1059255"/>
          </a:xfrm>
        </p:grpSpPr>
        <p:sp>
          <p:nvSpPr>
            <p:cNvPr id="26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0" name="Image"/>
          <p:cNvGrpSpPr/>
          <p:nvPr>
            <p:custDataLst>
              <p:custData r:id="rId8"/>
            </p:custDataLst>
          </p:nvPr>
        </p:nvGrpSpPr>
        <p:grpSpPr>
          <a:xfrm>
            <a:off x="3857620" y="5357826"/>
            <a:ext cx="649607" cy="649607"/>
            <a:chOff x="4037608" y="2896991"/>
            <a:chExt cx="1059255" cy="1059255"/>
          </a:xfrm>
        </p:grpSpPr>
        <p:sp>
          <p:nvSpPr>
            <p:cNvPr id="27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1" name="Image"/>
          <p:cNvGrpSpPr/>
          <p:nvPr>
            <p:custDataLst>
              <p:custData r:id="rId9"/>
            </p:custDataLst>
          </p:nvPr>
        </p:nvGrpSpPr>
        <p:grpSpPr>
          <a:xfrm>
            <a:off x="3000364" y="5357826"/>
            <a:ext cx="649607" cy="649607"/>
            <a:chOff x="4037608" y="2896991"/>
            <a:chExt cx="1059255" cy="1059255"/>
          </a:xfrm>
        </p:grpSpPr>
        <p:sp>
          <p:nvSpPr>
            <p:cNvPr id="27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2" name="Image"/>
          <p:cNvGrpSpPr/>
          <p:nvPr>
            <p:custDataLst>
              <p:custData r:id="rId10"/>
            </p:custDataLst>
          </p:nvPr>
        </p:nvGrpSpPr>
        <p:grpSpPr>
          <a:xfrm>
            <a:off x="2143108" y="5357826"/>
            <a:ext cx="649607" cy="649607"/>
            <a:chOff x="4037608" y="2896991"/>
            <a:chExt cx="1059255" cy="1059255"/>
          </a:xfrm>
        </p:grpSpPr>
        <p:sp>
          <p:nvSpPr>
            <p:cNvPr id="28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3" name="Image"/>
          <p:cNvGrpSpPr/>
          <p:nvPr>
            <p:custDataLst>
              <p:custData r:id="rId11"/>
            </p:custDataLst>
          </p:nvPr>
        </p:nvGrpSpPr>
        <p:grpSpPr>
          <a:xfrm>
            <a:off x="1285852" y="5357826"/>
            <a:ext cx="649607" cy="649607"/>
            <a:chOff x="4037608" y="2896991"/>
            <a:chExt cx="1059255" cy="1059255"/>
          </a:xfrm>
        </p:grpSpPr>
        <p:sp>
          <p:nvSpPr>
            <p:cNvPr id="28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4" name="Image"/>
          <p:cNvGrpSpPr/>
          <p:nvPr>
            <p:custDataLst>
              <p:custData r:id="rId12"/>
            </p:custDataLst>
          </p:nvPr>
        </p:nvGrpSpPr>
        <p:grpSpPr>
          <a:xfrm>
            <a:off x="428596" y="5357826"/>
            <a:ext cx="649607" cy="649607"/>
            <a:chOff x="4037608" y="2896991"/>
            <a:chExt cx="1059255" cy="1059255"/>
          </a:xfrm>
        </p:grpSpPr>
        <p:sp>
          <p:nvSpPr>
            <p:cNvPr id="28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5" name="TreeList"/>
          <p:cNvGrpSpPr/>
          <p:nvPr>
            <p:custDataLst>
              <p:custData r:id="rId13"/>
            </p:custDataLst>
          </p:nvPr>
        </p:nvGrpSpPr>
        <p:grpSpPr>
          <a:xfrm>
            <a:off x="188576" y="667952"/>
            <a:ext cx="1740218" cy="4475560"/>
            <a:chOff x="3880709" y="2449673"/>
            <a:chExt cx="1672365" cy="2227102"/>
          </a:xfrm>
        </p:grpSpPr>
        <p:sp>
          <p:nvSpPr>
            <p:cNvPr id="292" name="Container"/>
            <p:cNvSpPr/>
            <p:nvPr/>
          </p:nvSpPr>
          <p:spPr>
            <a:xfrm>
              <a:off x="3880709" y="2449673"/>
              <a:ext cx="1672365" cy="222710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16" name="Group 3"/>
            <p:cNvGrpSpPr/>
            <p:nvPr/>
          </p:nvGrpSpPr>
          <p:grpSpPr>
            <a:xfrm>
              <a:off x="3970939" y="2537232"/>
              <a:ext cx="1460732" cy="187693"/>
              <a:chOff x="1931570" y="4380241"/>
              <a:chExt cx="1460732" cy="187693"/>
            </a:xfrm>
          </p:grpSpPr>
          <p:sp>
            <p:nvSpPr>
              <p:cNvPr id="312" name="Text1"/>
              <p:cNvSpPr txBox="1"/>
              <p:nvPr/>
            </p:nvSpPr>
            <p:spPr>
              <a:xfrm>
                <a:off x="2126319" y="4383212"/>
                <a:ext cx="1265983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(C:)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3" name="Icon1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4"/>
            <p:cNvGrpSpPr/>
            <p:nvPr/>
          </p:nvGrpSpPr>
          <p:grpSpPr>
            <a:xfrm>
              <a:off x="4158632" y="2778432"/>
              <a:ext cx="1288196" cy="187693"/>
              <a:chOff x="1931570" y="4380241"/>
              <a:chExt cx="1288196" cy="187693"/>
            </a:xfrm>
          </p:grpSpPr>
          <p:sp>
            <p:nvSpPr>
              <p:cNvPr id="310" name="Text2"/>
              <p:cNvSpPr txBox="1"/>
              <p:nvPr/>
            </p:nvSpPr>
            <p:spPr>
              <a:xfrm>
                <a:off x="2126319" y="4383212"/>
                <a:ext cx="109344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Felhasználók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1" name="Icon2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5"/>
            <p:cNvGrpSpPr/>
            <p:nvPr/>
          </p:nvGrpSpPr>
          <p:grpSpPr>
            <a:xfrm>
              <a:off x="4353381" y="3024622"/>
              <a:ext cx="801398" cy="187693"/>
              <a:chOff x="1931570" y="4380241"/>
              <a:chExt cx="801398" cy="187693"/>
            </a:xfrm>
          </p:grpSpPr>
          <p:sp>
            <p:nvSpPr>
              <p:cNvPr id="308" name="Text3"/>
              <p:cNvSpPr txBox="1"/>
              <p:nvPr/>
            </p:nvSpPr>
            <p:spPr>
              <a:xfrm>
                <a:off x="2126319" y="4383212"/>
                <a:ext cx="606649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Anita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9" name="Icon3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6"/>
            <p:cNvGrpSpPr/>
            <p:nvPr/>
          </p:nvGrpSpPr>
          <p:grpSpPr>
            <a:xfrm>
              <a:off x="4353381" y="3270812"/>
              <a:ext cx="702808" cy="187693"/>
              <a:chOff x="1931570" y="4380241"/>
              <a:chExt cx="702808" cy="187693"/>
            </a:xfrm>
          </p:grpSpPr>
          <p:sp>
            <p:nvSpPr>
              <p:cNvPr id="306" name="Text4"/>
              <p:cNvSpPr txBox="1"/>
              <p:nvPr/>
            </p:nvSpPr>
            <p:spPr>
              <a:xfrm>
                <a:off x="2126320" y="4383212"/>
                <a:ext cx="50805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Zoli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7" name="Icon4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7"/>
            <p:cNvGrpSpPr/>
            <p:nvPr/>
          </p:nvGrpSpPr>
          <p:grpSpPr>
            <a:xfrm>
              <a:off x="4353381" y="3517002"/>
              <a:ext cx="769047" cy="187693"/>
              <a:chOff x="1931570" y="4380241"/>
              <a:chExt cx="769047" cy="187693"/>
            </a:xfrm>
          </p:grpSpPr>
          <p:sp>
            <p:nvSpPr>
              <p:cNvPr id="304" name="Text5"/>
              <p:cNvSpPr txBox="1"/>
              <p:nvPr/>
            </p:nvSpPr>
            <p:spPr>
              <a:xfrm>
                <a:off x="2126319" y="4383212"/>
                <a:ext cx="57429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Pista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5" name="Icon5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8"/>
            <p:cNvGrpSpPr/>
            <p:nvPr/>
          </p:nvGrpSpPr>
          <p:grpSpPr>
            <a:xfrm>
              <a:off x="3970939" y="3763192"/>
              <a:ext cx="1473056" cy="187693"/>
              <a:chOff x="1931570" y="4380241"/>
              <a:chExt cx="1473056" cy="187693"/>
            </a:xfrm>
          </p:grpSpPr>
          <p:sp>
            <p:nvSpPr>
              <p:cNvPr id="302" name="Text6"/>
              <p:cNvSpPr txBox="1"/>
              <p:nvPr/>
            </p:nvSpPr>
            <p:spPr>
              <a:xfrm>
                <a:off x="2126319" y="4383212"/>
                <a:ext cx="127830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(D:)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3" name="Icon6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9"/>
            <p:cNvGrpSpPr/>
            <p:nvPr/>
          </p:nvGrpSpPr>
          <p:grpSpPr>
            <a:xfrm>
              <a:off x="3970939" y="4009382"/>
              <a:ext cx="1445327" cy="187693"/>
              <a:chOff x="1931570" y="4380241"/>
              <a:chExt cx="1445327" cy="187693"/>
            </a:xfrm>
          </p:grpSpPr>
          <p:sp>
            <p:nvSpPr>
              <p:cNvPr id="300" name="Text7"/>
              <p:cNvSpPr txBox="1"/>
              <p:nvPr/>
            </p:nvSpPr>
            <p:spPr>
              <a:xfrm>
                <a:off x="2126319" y="4383212"/>
                <a:ext cx="125057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</a:t>
                </a:r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(E:)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1" name="Icon7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3" name="PositionControl"/>
          <p:cNvGrpSpPr/>
          <p:nvPr>
            <p:custDataLst>
              <p:custData r:id="rId14"/>
            </p:custDataLst>
          </p:nvPr>
        </p:nvGrpSpPr>
        <p:grpSpPr>
          <a:xfrm>
            <a:off x="428596" y="6215105"/>
            <a:ext cx="8358246" cy="85726"/>
            <a:chOff x="3248025" y="3538534"/>
            <a:chExt cx="2952750" cy="51435"/>
          </a:xfrm>
        </p:grpSpPr>
        <p:sp>
          <p:nvSpPr>
            <p:cNvPr id="319" name="Bar"/>
            <p:cNvSpPr>
              <a:spLocks/>
            </p:cNvSpPr>
            <p:nvPr/>
          </p:nvSpPr>
          <p:spPr>
            <a:xfrm>
              <a:off x="3248025" y="3553949"/>
              <a:ext cx="2952750" cy="20609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20" name="Slider"/>
            <p:cNvSpPr>
              <a:spLocks/>
            </p:cNvSpPr>
            <p:nvPr/>
          </p:nvSpPr>
          <p:spPr>
            <a:xfrm>
              <a:off x="3491422" y="3538534"/>
              <a:ext cx="30284" cy="51435"/>
            </a:xfrm>
            <a:prstGeom prst="ellipse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pic>
        <p:nvPicPr>
          <p:cNvPr id="82" name="Kép 81" descr="IMG_8214-2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00034" y="5357826"/>
            <a:ext cx="428629" cy="642942"/>
          </a:xfrm>
          <a:prstGeom prst="rect">
            <a:avLst/>
          </a:prstGeom>
        </p:spPr>
      </p:pic>
      <p:pic>
        <p:nvPicPr>
          <p:cNvPr id="83" name="Kép 82" descr="IMG_8111-3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1285852" y="5429264"/>
            <a:ext cx="642942" cy="428628"/>
          </a:xfrm>
          <a:prstGeom prst="rect">
            <a:avLst/>
          </a:prstGeom>
        </p:spPr>
      </p:pic>
      <p:grpSp>
        <p:nvGrpSpPr>
          <p:cNvPr id="84" name="SearchBox"/>
          <p:cNvGrpSpPr/>
          <p:nvPr>
            <p:custDataLst>
              <p:custData r:id="rId15"/>
            </p:custDataLst>
          </p:nvPr>
        </p:nvGrpSpPr>
        <p:grpSpPr>
          <a:xfrm>
            <a:off x="7968819" y="6371476"/>
            <a:ext cx="962996" cy="310896"/>
            <a:chOff x="4111925" y="3293648"/>
            <a:chExt cx="962996" cy="310896"/>
          </a:xfrm>
        </p:grpSpPr>
        <p:sp>
          <p:nvSpPr>
            <p:cNvPr id="85" name="Content"/>
            <p:cNvSpPr/>
            <p:nvPr/>
          </p:nvSpPr>
          <p:spPr>
            <a:xfrm>
              <a:off x="4111925" y="3328416"/>
              <a:ext cx="920151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r>
                <a:rPr lang="en-US" sz="1200" i="1" dirty="0" smtClean="0">
                  <a:solidFill>
                    <a:srgbClr val="FFFFFF">
                      <a:lumMod val="50000"/>
                    </a:srgb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search</a:t>
              </a:r>
              <a:endParaRPr lang="en-US" sz="1050" i="1" dirty="0">
                <a:solidFill>
                  <a:srgbClr val="FFFFFF">
                    <a:lumMod val="50000"/>
                  </a:srgb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86" name="Icon" descr="C:\Users\t-dantay\Documents\WPIcons\appbar.feature.search.rest.png"/>
            <p:cNvPicPr>
              <a:picLocks noChangeAspect="1" noChangeArrowheads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025" y="3293648"/>
              <a:ext cx="310896" cy="310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6689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Window"/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56" name="Rectangle 10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7" name="Rectangle 11"/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8" name="WindowTitle"/>
              <p:cNvSpPr txBox="1"/>
              <p:nvPr/>
            </p:nvSpPr>
            <p:spPr>
              <a:xfrm>
                <a:off x="240976" y="42736"/>
                <a:ext cx="1018164" cy="230832"/>
              </a:xfrm>
              <a:prstGeom prst="rect">
                <a:avLst/>
              </a:prstGeom>
              <a:noFill/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hu-HU" sz="1200" dirty="0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Photo </a:t>
                </a:r>
                <a:r>
                  <a:rPr lang="hu-HU" sz="1200" dirty="0" err="1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viewer</a:t>
                </a:r>
                <a:endParaRPr lang="en-US" sz="12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4" name="Minimize - Maximize - Close"/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51" name="Line"/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52" name="Line"/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53" name="Line"/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Line"/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Line"/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Oval 4"/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14" name="Content"/>
          <p:cNvSpPr/>
          <p:nvPr>
            <p:custDataLst>
              <p:custData r:id="rId2"/>
            </p:custDataLst>
          </p:nvPr>
        </p:nvSpPr>
        <p:spPr>
          <a:xfrm>
            <a:off x="0" y="357166"/>
            <a:ext cx="9144000" cy="21431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File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   Edit      View   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sp>
        <p:nvSpPr>
          <p:cNvPr id="250" name="Freeform 115"/>
          <p:cNvSpPr>
            <a:spLocks noEditPoints="1"/>
          </p:cNvSpPr>
          <p:nvPr>
            <p:custDataLst>
              <p:custData r:id="rId3"/>
              <p:custData r:id="rId4"/>
            </p:custDataLst>
          </p:nvPr>
        </p:nvSpPr>
        <p:spPr bwMode="black">
          <a:xfrm>
            <a:off x="8643966" y="6357958"/>
            <a:ext cx="265588" cy="260651"/>
          </a:xfrm>
          <a:custGeom>
            <a:avLst/>
            <a:gdLst>
              <a:gd name="T0" fmla="*/ 63 w 68"/>
              <a:gd name="T1" fmla="*/ 12 h 66"/>
              <a:gd name="T2" fmla="*/ 48 w 68"/>
              <a:gd name="T3" fmla="*/ 1 h 66"/>
              <a:gd name="T4" fmla="*/ 42 w 68"/>
              <a:gd name="T5" fmla="*/ 0 h 66"/>
              <a:gd name="T6" fmla="*/ 18 w 68"/>
              <a:gd name="T7" fmla="*/ 19 h 66"/>
              <a:gd name="T8" fmla="*/ 21 w 68"/>
              <a:gd name="T9" fmla="*/ 37 h 66"/>
              <a:gd name="T10" fmla="*/ 2 w 68"/>
              <a:gd name="T11" fmla="*/ 56 h 66"/>
              <a:gd name="T12" fmla="*/ 2 w 68"/>
              <a:gd name="T13" fmla="*/ 65 h 66"/>
              <a:gd name="T14" fmla="*/ 7 w 68"/>
              <a:gd name="T15" fmla="*/ 66 h 66"/>
              <a:gd name="T16" fmla="*/ 11 w 68"/>
              <a:gd name="T17" fmla="*/ 65 h 66"/>
              <a:gd name="T18" fmla="*/ 30 w 68"/>
              <a:gd name="T19" fmla="*/ 46 h 66"/>
              <a:gd name="T20" fmla="*/ 36 w 68"/>
              <a:gd name="T21" fmla="*/ 49 h 66"/>
              <a:gd name="T22" fmla="*/ 42 w 68"/>
              <a:gd name="T23" fmla="*/ 50 h 66"/>
              <a:gd name="T24" fmla="*/ 66 w 68"/>
              <a:gd name="T25" fmla="*/ 31 h 66"/>
              <a:gd name="T26" fmla="*/ 63 w 68"/>
              <a:gd name="T27" fmla="*/ 12 h 66"/>
              <a:gd name="T28" fmla="*/ 59 w 68"/>
              <a:gd name="T29" fmla="*/ 29 h 66"/>
              <a:gd name="T30" fmla="*/ 42 w 68"/>
              <a:gd name="T31" fmla="*/ 42 h 66"/>
              <a:gd name="T32" fmla="*/ 38 w 68"/>
              <a:gd name="T33" fmla="*/ 42 h 66"/>
              <a:gd name="T34" fmla="*/ 26 w 68"/>
              <a:gd name="T35" fmla="*/ 21 h 66"/>
              <a:gd name="T36" fmla="*/ 42 w 68"/>
              <a:gd name="T37" fmla="*/ 8 h 66"/>
              <a:gd name="T38" fmla="*/ 46 w 68"/>
              <a:gd name="T39" fmla="*/ 8 h 66"/>
              <a:gd name="T40" fmla="*/ 57 w 68"/>
              <a:gd name="T41" fmla="*/ 16 h 66"/>
              <a:gd name="T42" fmla="*/ 59 w 68"/>
              <a:gd name="T43" fmla="*/ 29 h 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68" h="66">
                <a:moveTo>
                  <a:pt x="63" y="12"/>
                </a:moveTo>
                <a:cubicBezTo>
                  <a:pt x="60" y="6"/>
                  <a:pt x="55" y="2"/>
                  <a:pt x="48" y="1"/>
                </a:cubicBezTo>
                <a:cubicBezTo>
                  <a:pt x="46" y="0"/>
                  <a:pt x="44" y="0"/>
                  <a:pt x="42" y="0"/>
                </a:cubicBezTo>
                <a:cubicBezTo>
                  <a:pt x="31" y="0"/>
                  <a:pt x="21" y="8"/>
                  <a:pt x="18" y="19"/>
                </a:cubicBezTo>
                <a:cubicBezTo>
                  <a:pt x="17" y="25"/>
                  <a:pt x="18" y="32"/>
                  <a:pt x="21" y="37"/>
                </a:cubicBezTo>
                <a:cubicBezTo>
                  <a:pt x="2" y="56"/>
                  <a:pt x="2" y="56"/>
                  <a:pt x="2" y="56"/>
                </a:cubicBezTo>
                <a:cubicBezTo>
                  <a:pt x="0" y="58"/>
                  <a:pt x="0" y="62"/>
                  <a:pt x="2" y="65"/>
                </a:cubicBezTo>
                <a:cubicBezTo>
                  <a:pt x="4" y="66"/>
                  <a:pt x="5" y="66"/>
                  <a:pt x="7" y="66"/>
                </a:cubicBezTo>
                <a:cubicBezTo>
                  <a:pt x="8" y="66"/>
                  <a:pt x="10" y="66"/>
                  <a:pt x="11" y="65"/>
                </a:cubicBezTo>
                <a:cubicBezTo>
                  <a:pt x="30" y="46"/>
                  <a:pt x="30" y="46"/>
                  <a:pt x="30" y="46"/>
                </a:cubicBezTo>
                <a:cubicBezTo>
                  <a:pt x="32" y="47"/>
                  <a:pt x="34" y="48"/>
                  <a:pt x="36" y="49"/>
                </a:cubicBezTo>
                <a:cubicBezTo>
                  <a:pt x="38" y="49"/>
                  <a:pt x="40" y="50"/>
                  <a:pt x="42" y="50"/>
                </a:cubicBezTo>
                <a:cubicBezTo>
                  <a:pt x="54" y="50"/>
                  <a:pt x="64" y="42"/>
                  <a:pt x="66" y="31"/>
                </a:cubicBezTo>
                <a:cubicBezTo>
                  <a:pt x="68" y="24"/>
                  <a:pt x="67" y="18"/>
                  <a:pt x="63" y="12"/>
                </a:cubicBezTo>
                <a:close/>
                <a:moveTo>
                  <a:pt x="59" y="29"/>
                </a:moveTo>
                <a:cubicBezTo>
                  <a:pt x="57" y="37"/>
                  <a:pt x="50" y="42"/>
                  <a:pt x="42" y="42"/>
                </a:cubicBezTo>
                <a:cubicBezTo>
                  <a:pt x="41" y="42"/>
                  <a:pt x="40" y="42"/>
                  <a:pt x="38" y="42"/>
                </a:cubicBezTo>
                <a:cubicBezTo>
                  <a:pt x="29" y="39"/>
                  <a:pt x="23" y="30"/>
                  <a:pt x="26" y="21"/>
                </a:cubicBezTo>
                <a:cubicBezTo>
                  <a:pt x="28" y="13"/>
                  <a:pt x="34" y="8"/>
                  <a:pt x="42" y="8"/>
                </a:cubicBezTo>
                <a:cubicBezTo>
                  <a:pt x="44" y="8"/>
                  <a:pt x="45" y="8"/>
                  <a:pt x="46" y="8"/>
                </a:cubicBezTo>
                <a:cubicBezTo>
                  <a:pt x="51" y="9"/>
                  <a:pt x="55" y="12"/>
                  <a:pt x="57" y="16"/>
                </a:cubicBezTo>
                <a:cubicBezTo>
                  <a:pt x="59" y="20"/>
                  <a:pt x="60" y="25"/>
                  <a:pt x="59" y="29"/>
                </a:cubicBezTo>
                <a:close/>
              </a:path>
            </a:pathLst>
          </a:custGeom>
          <a:solidFill>
            <a:srgbClr val="000000"/>
          </a:solidFill>
          <a:ln>
            <a:noFill/>
          </a:ln>
          <a:extLst/>
        </p:spPr>
        <p:txBody>
          <a:bodyPr vert="horz" wrap="square" lIns="97576" tIns="48788" rIns="97576" bIns="48788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5" name="Image"/>
          <p:cNvGrpSpPr/>
          <p:nvPr>
            <p:custDataLst>
              <p:custData r:id="rId5"/>
            </p:custDataLst>
          </p:nvPr>
        </p:nvGrpSpPr>
        <p:grpSpPr>
          <a:xfrm>
            <a:off x="8143900" y="5357826"/>
            <a:ext cx="649607" cy="649607"/>
            <a:chOff x="4037608" y="2896991"/>
            <a:chExt cx="1059255" cy="1059255"/>
          </a:xfrm>
        </p:grpSpPr>
        <p:sp>
          <p:nvSpPr>
            <p:cNvPr id="25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6" name="Image"/>
          <p:cNvGrpSpPr/>
          <p:nvPr>
            <p:custDataLst>
              <p:custData r:id="rId6"/>
            </p:custDataLst>
          </p:nvPr>
        </p:nvGrpSpPr>
        <p:grpSpPr>
          <a:xfrm>
            <a:off x="7286644" y="5357826"/>
            <a:ext cx="649607" cy="649607"/>
            <a:chOff x="4037608" y="2896991"/>
            <a:chExt cx="1059255" cy="1059255"/>
          </a:xfrm>
        </p:grpSpPr>
        <p:sp>
          <p:nvSpPr>
            <p:cNvPr id="25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7" name="Image"/>
          <p:cNvGrpSpPr/>
          <p:nvPr>
            <p:custDataLst>
              <p:custData r:id="rId7"/>
            </p:custDataLst>
          </p:nvPr>
        </p:nvGrpSpPr>
        <p:grpSpPr>
          <a:xfrm>
            <a:off x="6429388" y="5357826"/>
            <a:ext cx="649607" cy="649607"/>
            <a:chOff x="4037608" y="2896991"/>
            <a:chExt cx="1059255" cy="1059255"/>
          </a:xfrm>
        </p:grpSpPr>
        <p:sp>
          <p:nvSpPr>
            <p:cNvPr id="26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8" name="Image"/>
          <p:cNvGrpSpPr/>
          <p:nvPr>
            <p:custDataLst>
              <p:custData r:id="rId8"/>
            </p:custDataLst>
          </p:nvPr>
        </p:nvGrpSpPr>
        <p:grpSpPr>
          <a:xfrm>
            <a:off x="5572132" y="5357826"/>
            <a:ext cx="649607" cy="649607"/>
            <a:chOff x="4037608" y="2896991"/>
            <a:chExt cx="1059255" cy="1059255"/>
          </a:xfrm>
        </p:grpSpPr>
        <p:sp>
          <p:nvSpPr>
            <p:cNvPr id="26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9" name="Image"/>
          <p:cNvGrpSpPr/>
          <p:nvPr>
            <p:custDataLst>
              <p:custData r:id="rId9"/>
            </p:custDataLst>
          </p:nvPr>
        </p:nvGrpSpPr>
        <p:grpSpPr>
          <a:xfrm>
            <a:off x="4714876" y="5357826"/>
            <a:ext cx="649607" cy="649607"/>
            <a:chOff x="4037608" y="2896991"/>
            <a:chExt cx="1059255" cy="1059255"/>
          </a:xfrm>
        </p:grpSpPr>
        <p:sp>
          <p:nvSpPr>
            <p:cNvPr id="26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0" name="Image"/>
          <p:cNvGrpSpPr/>
          <p:nvPr>
            <p:custDataLst>
              <p:custData r:id="rId10"/>
            </p:custDataLst>
          </p:nvPr>
        </p:nvGrpSpPr>
        <p:grpSpPr>
          <a:xfrm>
            <a:off x="3857620" y="5357826"/>
            <a:ext cx="649607" cy="649607"/>
            <a:chOff x="4037608" y="2896991"/>
            <a:chExt cx="1059255" cy="1059255"/>
          </a:xfrm>
        </p:grpSpPr>
        <p:sp>
          <p:nvSpPr>
            <p:cNvPr id="27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1" name="Image"/>
          <p:cNvGrpSpPr/>
          <p:nvPr>
            <p:custDataLst>
              <p:custData r:id="rId11"/>
            </p:custDataLst>
          </p:nvPr>
        </p:nvGrpSpPr>
        <p:grpSpPr>
          <a:xfrm>
            <a:off x="3000364" y="5357826"/>
            <a:ext cx="649607" cy="649607"/>
            <a:chOff x="4037608" y="2896991"/>
            <a:chExt cx="1059255" cy="1059255"/>
          </a:xfrm>
        </p:grpSpPr>
        <p:sp>
          <p:nvSpPr>
            <p:cNvPr id="27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2" name="Image"/>
          <p:cNvGrpSpPr/>
          <p:nvPr>
            <p:custDataLst>
              <p:custData r:id="rId12"/>
            </p:custDataLst>
          </p:nvPr>
        </p:nvGrpSpPr>
        <p:grpSpPr>
          <a:xfrm>
            <a:off x="2143108" y="5357826"/>
            <a:ext cx="649607" cy="649607"/>
            <a:chOff x="4037608" y="2896991"/>
            <a:chExt cx="1059255" cy="1059255"/>
          </a:xfrm>
        </p:grpSpPr>
        <p:sp>
          <p:nvSpPr>
            <p:cNvPr id="28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3" name="Image"/>
          <p:cNvGrpSpPr/>
          <p:nvPr>
            <p:custDataLst>
              <p:custData r:id="rId13"/>
            </p:custDataLst>
          </p:nvPr>
        </p:nvGrpSpPr>
        <p:grpSpPr>
          <a:xfrm>
            <a:off x="1285852" y="5357826"/>
            <a:ext cx="649607" cy="649607"/>
            <a:chOff x="4037608" y="2896991"/>
            <a:chExt cx="1059255" cy="1059255"/>
          </a:xfrm>
        </p:grpSpPr>
        <p:sp>
          <p:nvSpPr>
            <p:cNvPr id="28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4" name="Image"/>
          <p:cNvGrpSpPr/>
          <p:nvPr>
            <p:custDataLst>
              <p:custData r:id="rId14"/>
            </p:custDataLst>
          </p:nvPr>
        </p:nvGrpSpPr>
        <p:grpSpPr>
          <a:xfrm>
            <a:off x="428596" y="5357826"/>
            <a:ext cx="649607" cy="649607"/>
            <a:chOff x="4037608" y="2896991"/>
            <a:chExt cx="1059255" cy="1059255"/>
          </a:xfrm>
        </p:grpSpPr>
        <p:sp>
          <p:nvSpPr>
            <p:cNvPr id="28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5" name="TreeList"/>
          <p:cNvGrpSpPr/>
          <p:nvPr>
            <p:custDataLst>
              <p:custData r:id="rId15"/>
            </p:custDataLst>
          </p:nvPr>
        </p:nvGrpSpPr>
        <p:grpSpPr>
          <a:xfrm>
            <a:off x="188576" y="667952"/>
            <a:ext cx="1740218" cy="4475560"/>
            <a:chOff x="3880709" y="2449673"/>
            <a:chExt cx="1672365" cy="2227102"/>
          </a:xfrm>
        </p:grpSpPr>
        <p:sp>
          <p:nvSpPr>
            <p:cNvPr id="292" name="Container"/>
            <p:cNvSpPr/>
            <p:nvPr/>
          </p:nvSpPr>
          <p:spPr>
            <a:xfrm>
              <a:off x="3880709" y="2449673"/>
              <a:ext cx="1672365" cy="222710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16" name="Group 3"/>
            <p:cNvGrpSpPr/>
            <p:nvPr/>
          </p:nvGrpSpPr>
          <p:grpSpPr>
            <a:xfrm>
              <a:off x="3970939" y="2537232"/>
              <a:ext cx="1460732" cy="187693"/>
              <a:chOff x="1931570" y="4380241"/>
              <a:chExt cx="1460732" cy="187693"/>
            </a:xfrm>
          </p:grpSpPr>
          <p:sp>
            <p:nvSpPr>
              <p:cNvPr id="312" name="Text1"/>
              <p:cNvSpPr txBox="1"/>
              <p:nvPr/>
            </p:nvSpPr>
            <p:spPr>
              <a:xfrm>
                <a:off x="2126319" y="4383212"/>
                <a:ext cx="1265983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(C:)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3" name="Icon1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4"/>
            <p:cNvGrpSpPr/>
            <p:nvPr/>
          </p:nvGrpSpPr>
          <p:grpSpPr>
            <a:xfrm>
              <a:off x="4158632" y="2778432"/>
              <a:ext cx="1288196" cy="187693"/>
              <a:chOff x="1931570" y="4380241"/>
              <a:chExt cx="1288196" cy="187693"/>
            </a:xfrm>
          </p:grpSpPr>
          <p:sp>
            <p:nvSpPr>
              <p:cNvPr id="310" name="Text2"/>
              <p:cNvSpPr txBox="1"/>
              <p:nvPr/>
            </p:nvSpPr>
            <p:spPr>
              <a:xfrm>
                <a:off x="2126319" y="4383212"/>
                <a:ext cx="109344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Felhasználók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1" name="Icon2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5"/>
            <p:cNvGrpSpPr/>
            <p:nvPr/>
          </p:nvGrpSpPr>
          <p:grpSpPr>
            <a:xfrm>
              <a:off x="4353381" y="3024622"/>
              <a:ext cx="801398" cy="187693"/>
              <a:chOff x="1931570" y="4380241"/>
              <a:chExt cx="801398" cy="187693"/>
            </a:xfrm>
          </p:grpSpPr>
          <p:sp>
            <p:nvSpPr>
              <p:cNvPr id="308" name="Text3"/>
              <p:cNvSpPr txBox="1"/>
              <p:nvPr/>
            </p:nvSpPr>
            <p:spPr>
              <a:xfrm>
                <a:off x="2126319" y="4383212"/>
                <a:ext cx="606649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Anita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9" name="Icon3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6"/>
            <p:cNvGrpSpPr/>
            <p:nvPr/>
          </p:nvGrpSpPr>
          <p:grpSpPr>
            <a:xfrm>
              <a:off x="4353381" y="3270812"/>
              <a:ext cx="702808" cy="187693"/>
              <a:chOff x="1931570" y="4380241"/>
              <a:chExt cx="702808" cy="187693"/>
            </a:xfrm>
          </p:grpSpPr>
          <p:sp>
            <p:nvSpPr>
              <p:cNvPr id="306" name="Text4"/>
              <p:cNvSpPr txBox="1"/>
              <p:nvPr/>
            </p:nvSpPr>
            <p:spPr>
              <a:xfrm>
                <a:off x="2126320" y="4383212"/>
                <a:ext cx="50805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Zoli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7" name="Icon4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7"/>
            <p:cNvGrpSpPr/>
            <p:nvPr/>
          </p:nvGrpSpPr>
          <p:grpSpPr>
            <a:xfrm>
              <a:off x="4353381" y="3517002"/>
              <a:ext cx="769047" cy="187693"/>
              <a:chOff x="1931570" y="4380241"/>
              <a:chExt cx="769047" cy="187693"/>
            </a:xfrm>
          </p:grpSpPr>
          <p:sp>
            <p:nvSpPr>
              <p:cNvPr id="304" name="Text5"/>
              <p:cNvSpPr txBox="1"/>
              <p:nvPr/>
            </p:nvSpPr>
            <p:spPr>
              <a:xfrm>
                <a:off x="2126319" y="4383212"/>
                <a:ext cx="57429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Pista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5" name="Icon5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8"/>
            <p:cNvGrpSpPr/>
            <p:nvPr/>
          </p:nvGrpSpPr>
          <p:grpSpPr>
            <a:xfrm>
              <a:off x="3970939" y="3763192"/>
              <a:ext cx="1473056" cy="187693"/>
              <a:chOff x="1931570" y="4380241"/>
              <a:chExt cx="1473056" cy="187693"/>
            </a:xfrm>
          </p:grpSpPr>
          <p:sp>
            <p:nvSpPr>
              <p:cNvPr id="302" name="Text6"/>
              <p:cNvSpPr txBox="1"/>
              <p:nvPr/>
            </p:nvSpPr>
            <p:spPr>
              <a:xfrm>
                <a:off x="2126319" y="4383212"/>
                <a:ext cx="127830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(D:)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3" name="Icon6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9"/>
            <p:cNvGrpSpPr/>
            <p:nvPr/>
          </p:nvGrpSpPr>
          <p:grpSpPr>
            <a:xfrm>
              <a:off x="3970939" y="4009382"/>
              <a:ext cx="1445327" cy="187693"/>
              <a:chOff x="1931570" y="4380241"/>
              <a:chExt cx="1445327" cy="187693"/>
            </a:xfrm>
          </p:grpSpPr>
          <p:sp>
            <p:nvSpPr>
              <p:cNvPr id="300" name="Text7"/>
              <p:cNvSpPr txBox="1"/>
              <p:nvPr/>
            </p:nvSpPr>
            <p:spPr>
              <a:xfrm>
                <a:off x="2126319" y="4383212"/>
                <a:ext cx="125057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</a:t>
                </a:r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(E:)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1" name="Icon7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3" name="PositionControl"/>
          <p:cNvGrpSpPr/>
          <p:nvPr>
            <p:custDataLst>
              <p:custData r:id="rId16"/>
            </p:custDataLst>
          </p:nvPr>
        </p:nvGrpSpPr>
        <p:grpSpPr>
          <a:xfrm>
            <a:off x="428596" y="6215105"/>
            <a:ext cx="8358246" cy="85726"/>
            <a:chOff x="3248025" y="3538534"/>
            <a:chExt cx="2952750" cy="51435"/>
          </a:xfrm>
        </p:grpSpPr>
        <p:sp>
          <p:nvSpPr>
            <p:cNvPr id="319" name="Bar"/>
            <p:cNvSpPr>
              <a:spLocks/>
            </p:cNvSpPr>
            <p:nvPr/>
          </p:nvSpPr>
          <p:spPr>
            <a:xfrm>
              <a:off x="3248025" y="3553949"/>
              <a:ext cx="2952750" cy="20609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20" name="Slider"/>
            <p:cNvSpPr>
              <a:spLocks/>
            </p:cNvSpPr>
            <p:nvPr/>
          </p:nvSpPr>
          <p:spPr>
            <a:xfrm>
              <a:off x="3491422" y="3538534"/>
              <a:ext cx="30284" cy="51435"/>
            </a:xfrm>
            <a:prstGeom prst="ellipse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82" name="Image"/>
          <p:cNvGrpSpPr/>
          <p:nvPr>
            <p:custDataLst>
              <p:custData r:id="rId17"/>
            </p:custDataLst>
          </p:nvPr>
        </p:nvGrpSpPr>
        <p:grpSpPr>
          <a:xfrm>
            <a:off x="2040024" y="684189"/>
            <a:ext cx="6818256" cy="4459323"/>
            <a:chOff x="4037608" y="2896991"/>
            <a:chExt cx="1059255" cy="1059255"/>
          </a:xfrm>
        </p:grpSpPr>
        <p:sp>
          <p:nvSpPr>
            <p:cNvPr id="83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84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85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pic>
        <p:nvPicPr>
          <p:cNvPr id="86" name="Picture 1"/>
          <p:cNvPicPr preferRelativeResize="0">
            <a:picLocks/>
          </p:cNvPicPr>
          <p:nvPr>
            <p:custDataLst>
              <p:custData r:id="rId18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5400000">
            <a:off x="8578383" y="2193134"/>
            <a:ext cx="544196" cy="587037"/>
          </a:xfrm>
          <a:prstGeom prst="rect">
            <a:avLst/>
          </a:prstGeom>
        </p:spPr>
      </p:pic>
      <p:pic>
        <p:nvPicPr>
          <p:cNvPr id="96" name="Kép 95" descr="IMG_8214-2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500034" y="5357826"/>
            <a:ext cx="428629" cy="642942"/>
          </a:xfrm>
          <a:prstGeom prst="rect">
            <a:avLst/>
          </a:prstGeom>
        </p:spPr>
      </p:pic>
      <p:pic>
        <p:nvPicPr>
          <p:cNvPr id="97" name="Kép 96" descr="IMG_8111-3.jpg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1285852" y="5429264"/>
            <a:ext cx="642942" cy="428628"/>
          </a:xfrm>
          <a:prstGeom prst="rect">
            <a:avLst/>
          </a:prstGeom>
        </p:spPr>
      </p:pic>
      <p:pic>
        <p:nvPicPr>
          <p:cNvPr id="98" name="Kép 97" descr="IMG_8214-2.jpg"/>
          <p:cNvPicPr>
            <a:picLocks noChangeAspect="1"/>
          </p:cNvPicPr>
          <p:nvPr/>
        </p:nvPicPr>
        <p:blipFill>
          <a:blip r:embed="rId24" cstate="print"/>
          <a:stretch>
            <a:fillRect/>
          </a:stretch>
        </p:blipFill>
        <p:spPr>
          <a:xfrm>
            <a:off x="4000496" y="642918"/>
            <a:ext cx="3000396" cy="4500594"/>
          </a:xfrm>
          <a:prstGeom prst="rect">
            <a:avLst/>
          </a:prstGeom>
        </p:spPr>
      </p:pic>
      <p:sp>
        <p:nvSpPr>
          <p:cNvPr id="100" name="Content"/>
          <p:cNvSpPr/>
          <p:nvPr/>
        </p:nvSpPr>
        <p:spPr>
          <a:xfrm>
            <a:off x="7968819" y="6406244"/>
            <a:ext cx="920151" cy="228600"/>
          </a:xfrm>
          <a:prstGeom prst="rect">
            <a:avLst/>
          </a:prstGeom>
          <a:solidFill>
            <a:srgbClr val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97531" tIns="48766" rIns="97531" bIns="48766" rtlCol="0" anchor="ctr"/>
          <a:lstStyle/>
          <a:p>
            <a:r>
              <a:rPr lang="en-US" sz="1200" i="1" dirty="0" smtClean="0">
                <a:solidFill>
                  <a:srgbClr val="FFFFFF">
                    <a:lumMod val="50000"/>
                  </a:srgbClr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search</a:t>
            </a:r>
            <a:endParaRPr lang="en-US" sz="1050" i="1" dirty="0">
              <a:solidFill>
                <a:srgbClr val="FFFFFF">
                  <a:lumMod val="50000"/>
                </a:srgbClr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9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Window"/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56" name="Rectangle 10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7" name="Rectangle 11"/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8" name="WindowTitle"/>
              <p:cNvSpPr txBox="1"/>
              <p:nvPr/>
            </p:nvSpPr>
            <p:spPr>
              <a:xfrm>
                <a:off x="240976" y="42736"/>
                <a:ext cx="1018164" cy="230832"/>
              </a:xfrm>
              <a:prstGeom prst="rect">
                <a:avLst/>
              </a:prstGeom>
              <a:noFill/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hu-HU" sz="1200" dirty="0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Photo </a:t>
                </a:r>
                <a:r>
                  <a:rPr lang="hu-HU" sz="1200" dirty="0" err="1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viewer</a:t>
                </a:r>
                <a:endParaRPr lang="en-US" sz="12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4" name="Minimize - Maximize - Close"/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51" name="Line"/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52" name="Line"/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53" name="Line"/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Line"/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Line"/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Oval 4"/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14" name="Content"/>
          <p:cNvSpPr/>
          <p:nvPr>
            <p:custDataLst>
              <p:custData r:id="rId2"/>
            </p:custDataLst>
          </p:nvPr>
        </p:nvSpPr>
        <p:spPr>
          <a:xfrm>
            <a:off x="0" y="357166"/>
            <a:ext cx="9144000" cy="21431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File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   Edit      View   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5" name="Image"/>
          <p:cNvGrpSpPr/>
          <p:nvPr>
            <p:custDataLst>
              <p:custData r:id="rId3"/>
            </p:custDataLst>
          </p:nvPr>
        </p:nvGrpSpPr>
        <p:grpSpPr>
          <a:xfrm>
            <a:off x="8143900" y="5357826"/>
            <a:ext cx="649607" cy="649607"/>
            <a:chOff x="4037608" y="2896991"/>
            <a:chExt cx="1059255" cy="1059255"/>
          </a:xfrm>
        </p:grpSpPr>
        <p:sp>
          <p:nvSpPr>
            <p:cNvPr id="25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6" name="Image"/>
          <p:cNvGrpSpPr/>
          <p:nvPr>
            <p:custDataLst>
              <p:custData r:id="rId4"/>
            </p:custDataLst>
          </p:nvPr>
        </p:nvGrpSpPr>
        <p:grpSpPr>
          <a:xfrm>
            <a:off x="7286644" y="5357826"/>
            <a:ext cx="649607" cy="649607"/>
            <a:chOff x="4037608" y="2896991"/>
            <a:chExt cx="1059255" cy="1059255"/>
          </a:xfrm>
        </p:grpSpPr>
        <p:sp>
          <p:nvSpPr>
            <p:cNvPr id="25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7" name="Image"/>
          <p:cNvGrpSpPr/>
          <p:nvPr>
            <p:custDataLst>
              <p:custData r:id="rId5"/>
            </p:custDataLst>
          </p:nvPr>
        </p:nvGrpSpPr>
        <p:grpSpPr>
          <a:xfrm>
            <a:off x="6429388" y="5357826"/>
            <a:ext cx="649607" cy="649607"/>
            <a:chOff x="4037608" y="2896991"/>
            <a:chExt cx="1059255" cy="1059255"/>
          </a:xfrm>
        </p:grpSpPr>
        <p:sp>
          <p:nvSpPr>
            <p:cNvPr id="26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8" name="Image"/>
          <p:cNvGrpSpPr/>
          <p:nvPr>
            <p:custDataLst>
              <p:custData r:id="rId6"/>
            </p:custDataLst>
          </p:nvPr>
        </p:nvGrpSpPr>
        <p:grpSpPr>
          <a:xfrm>
            <a:off x="5572132" y="5357826"/>
            <a:ext cx="649607" cy="649607"/>
            <a:chOff x="4037608" y="2896991"/>
            <a:chExt cx="1059255" cy="1059255"/>
          </a:xfrm>
        </p:grpSpPr>
        <p:sp>
          <p:nvSpPr>
            <p:cNvPr id="26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9" name="Image"/>
          <p:cNvGrpSpPr/>
          <p:nvPr>
            <p:custDataLst>
              <p:custData r:id="rId7"/>
            </p:custDataLst>
          </p:nvPr>
        </p:nvGrpSpPr>
        <p:grpSpPr>
          <a:xfrm>
            <a:off x="4714876" y="5357826"/>
            <a:ext cx="649607" cy="649607"/>
            <a:chOff x="4037608" y="2896991"/>
            <a:chExt cx="1059255" cy="1059255"/>
          </a:xfrm>
        </p:grpSpPr>
        <p:sp>
          <p:nvSpPr>
            <p:cNvPr id="26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0" name="Image"/>
          <p:cNvGrpSpPr/>
          <p:nvPr>
            <p:custDataLst>
              <p:custData r:id="rId8"/>
            </p:custDataLst>
          </p:nvPr>
        </p:nvGrpSpPr>
        <p:grpSpPr>
          <a:xfrm>
            <a:off x="3857620" y="5357826"/>
            <a:ext cx="649607" cy="649607"/>
            <a:chOff x="4037608" y="2896991"/>
            <a:chExt cx="1059255" cy="1059255"/>
          </a:xfrm>
        </p:grpSpPr>
        <p:sp>
          <p:nvSpPr>
            <p:cNvPr id="27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1" name="Image"/>
          <p:cNvGrpSpPr/>
          <p:nvPr>
            <p:custDataLst>
              <p:custData r:id="rId9"/>
            </p:custDataLst>
          </p:nvPr>
        </p:nvGrpSpPr>
        <p:grpSpPr>
          <a:xfrm>
            <a:off x="3000364" y="5357826"/>
            <a:ext cx="649607" cy="649607"/>
            <a:chOff x="4037608" y="2896991"/>
            <a:chExt cx="1059255" cy="1059255"/>
          </a:xfrm>
        </p:grpSpPr>
        <p:sp>
          <p:nvSpPr>
            <p:cNvPr id="27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2" name="Image"/>
          <p:cNvGrpSpPr/>
          <p:nvPr>
            <p:custDataLst>
              <p:custData r:id="rId10"/>
            </p:custDataLst>
          </p:nvPr>
        </p:nvGrpSpPr>
        <p:grpSpPr>
          <a:xfrm>
            <a:off x="2143108" y="5357826"/>
            <a:ext cx="649607" cy="649607"/>
            <a:chOff x="4037608" y="2896991"/>
            <a:chExt cx="1059255" cy="1059255"/>
          </a:xfrm>
        </p:grpSpPr>
        <p:sp>
          <p:nvSpPr>
            <p:cNvPr id="28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3" name="Image"/>
          <p:cNvGrpSpPr/>
          <p:nvPr>
            <p:custDataLst>
              <p:custData r:id="rId11"/>
            </p:custDataLst>
          </p:nvPr>
        </p:nvGrpSpPr>
        <p:grpSpPr>
          <a:xfrm>
            <a:off x="1285852" y="5357826"/>
            <a:ext cx="649607" cy="649607"/>
            <a:chOff x="4037608" y="2896991"/>
            <a:chExt cx="1059255" cy="1059255"/>
          </a:xfrm>
        </p:grpSpPr>
        <p:sp>
          <p:nvSpPr>
            <p:cNvPr id="28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4" name="Image"/>
          <p:cNvGrpSpPr/>
          <p:nvPr>
            <p:custDataLst>
              <p:custData r:id="rId12"/>
            </p:custDataLst>
          </p:nvPr>
        </p:nvGrpSpPr>
        <p:grpSpPr>
          <a:xfrm>
            <a:off x="428596" y="5357826"/>
            <a:ext cx="649607" cy="649607"/>
            <a:chOff x="4037608" y="2896991"/>
            <a:chExt cx="1059255" cy="1059255"/>
          </a:xfrm>
        </p:grpSpPr>
        <p:sp>
          <p:nvSpPr>
            <p:cNvPr id="28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5" name="TreeList"/>
          <p:cNvGrpSpPr/>
          <p:nvPr>
            <p:custDataLst>
              <p:custData r:id="rId13"/>
            </p:custDataLst>
          </p:nvPr>
        </p:nvGrpSpPr>
        <p:grpSpPr>
          <a:xfrm>
            <a:off x="188576" y="667952"/>
            <a:ext cx="1740218" cy="4475560"/>
            <a:chOff x="3880709" y="2449673"/>
            <a:chExt cx="1672365" cy="2227102"/>
          </a:xfrm>
        </p:grpSpPr>
        <p:sp>
          <p:nvSpPr>
            <p:cNvPr id="292" name="Container"/>
            <p:cNvSpPr/>
            <p:nvPr/>
          </p:nvSpPr>
          <p:spPr>
            <a:xfrm>
              <a:off x="3880709" y="2449673"/>
              <a:ext cx="1672365" cy="2227102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16" name="Group 3"/>
            <p:cNvGrpSpPr/>
            <p:nvPr/>
          </p:nvGrpSpPr>
          <p:grpSpPr>
            <a:xfrm>
              <a:off x="3970939" y="2537232"/>
              <a:ext cx="1460732" cy="187693"/>
              <a:chOff x="1931570" y="4380241"/>
              <a:chExt cx="1460732" cy="187693"/>
            </a:xfrm>
          </p:grpSpPr>
          <p:sp>
            <p:nvSpPr>
              <p:cNvPr id="312" name="Text1"/>
              <p:cNvSpPr txBox="1"/>
              <p:nvPr/>
            </p:nvSpPr>
            <p:spPr>
              <a:xfrm>
                <a:off x="2126319" y="4383212"/>
                <a:ext cx="1265983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(C:)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3" name="Icon1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7" name="Group 4"/>
            <p:cNvGrpSpPr/>
            <p:nvPr/>
          </p:nvGrpSpPr>
          <p:grpSpPr>
            <a:xfrm>
              <a:off x="4158632" y="2778432"/>
              <a:ext cx="1288196" cy="187693"/>
              <a:chOff x="1931570" y="4380241"/>
              <a:chExt cx="1288196" cy="187693"/>
            </a:xfrm>
          </p:grpSpPr>
          <p:sp>
            <p:nvSpPr>
              <p:cNvPr id="310" name="Text2"/>
              <p:cNvSpPr txBox="1"/>
              <p:nvPr/>
            </p:nvSpPr>
            <p:spPr>
              <a:xfrm>
                <a:off x="2126319" y="4383212"/>
                <a:ext cx="109344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Felhasználók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11" name="Icon2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8" name="Group 5"/>
            <p:cNvGrpSpPr/>
            <p:nvPr/>
          </p:nvGrpSpPr>
          <p:grpSpPr>
            <a:xfrm>
              <a:off x="4353381" y="3024622"/>
              <a:ext cx="801398" cy="187693"/>
              <a:chOff x="1931570" y="4380241"/>
              <a:chExt cx="801398" cy="187693"/>
            </a:xfrm>
          </p:grpSpPr>
          <p:sp>
            <p:nvSpPr>
              <p:cNvPr id="308" name="Text3"/>
              <p:cNvSpPr txBox="1"/>
              <p:nvPr/>
            </p:nvSpPr>
            <p:spPr>
              <a:xfrm>
                <a:off x="2126319" y="4383212"/>
                <a:ext cx="606649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Anita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9" name="Icon3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19" name="Group 6"/>
            <p:cNvGrpSpPr/>
            <p:nvPr/>
          </p:nvGrpSpPr>
          <p:grpSpPr>
            <a:xfrm>
              <a:off x="4353381" y="3270812"/>
              <a:ext cx="702808" cy="187693"/>
              <a:chOff x="1931570" y="4380241"/>
              <a:chExt cx="702808" cy="187693"/>
            </a:xfrm>
          </p:grpSpPr>
          <p:sp>
            <p:nvSpPr>
              <p:cNvPr id="306" name="Text4"/>
              <p:cNvSpPr txBox="1"/>
              <p:nvPr/>
            </p:nvSpPr>
            <p:spPr>
              <a:xfrm>
                <a:off x="2126320" y="4383212"/>
                <a:ext cx="50805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Zoli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7" name="Icon4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7"/>
            <p:cNvGrpSpPr/>
            <p:nvPr/>
          </p:nvGrpSpPr>
          <p:grpSpPr>
            <a:xfrm>
              <a:off x="4353381" y="3517002"/>
              <a:ext cx="769047" cy="187693"/>
              <a:chOff x="1931570" y="4380241"/>
              <a:chExt cx="769047" cy="187693"/>
            </a:xfrm>
          </p:grpSpPr>
          <p:sp>
            <p:nvSpPr>
              <p:cNvPr id="304" name="Text5"/>
              <p:cNvSpPr txBox="1"/>
              <p:nvPr/>
            </p:nvSpPr>
            <p:spPr>
              <a:xfrm>
                <a:off x="2126319" y="4383212"/>
                <a:ext cx="57429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Pista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5" name="Icon5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1" name="Group 8"/>
            <p:cNvGrpSpPr/>
            <p:nvPr/>
          </p:nvGrpSpPr>
          <p:grpSpPr>
            <a:xfrm>
              <a:off x="3970939" y="3763192"/>
              <a:ext cx="1473056" cy="187693"/>
              <a:chOff x="1931570" y="4380241"/>
              <a:chExt cx="1473056" cy="187693"/>
            </a:xfrm>
          </p:grpSpPr>
          <p:sp>
            <p:nvSpPr>
              <p:cNvPr id="302" name="Text6"/>
              <p:cNvSpPr txBox="1"/>
              <p:nvPr/>
            </p:nvSpPr>
            <p:spPr>
              <a:xfrm>
                <a:off x="2126319" y="4383212"/>
                <a:ext cx="1278307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(D:)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3" name="Icon6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9"/>
            <p:cNvGrpSpPr/>
            <p:nvPr/>
          </p:nvGrpSpPr>
          <p:grpSpPr>
            <a:xfrm>
              <a:off x="3970939" y="4009382"/>
              <a:ext cx="1445327" cy="187693"/>
              <a:chOff x="1931570" y="4380241"/>
              <a:chExt cx="1445327" cy="187693"/>
            </a:xfrm>
          </p:grpSpPr>
          <p:sp>
            <p:nvSpPr>
              <p:cNvPr id="300" name="Text7"/>
              <p:cNvSpPr txBox="1"/>
              <p:nvPr/>
            </p:nvSpPr>
            <p:spPr>
              <a:xfrm>
                <a:off x="2126319" y="4383212"/>
                <a:ext cx="1250578" cy="91892"/>
              </a:xfrm>
              <a:prstGeom prst="rect">
                <a:avLst/>
              </a:prstGeom>
              <a:noFill/>
            </p:spPr>
            <p:txBody>
              <a:bodyPr wrap="none" tIns="0" rIns="182880" bIns="0" rtlCol="0">
                <a:spAutoFit/>
              </a:bodyPr>
              <a:lstStyle/>
              <a:p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Helyi lemez </a:t>
                </a:r>
                <a:r>
                  <a:rPr lang="hu-HU" sz="12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(E:)</a:t>
                </a:r>
                <a:endParaRPr lang="en-US" sz="12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sp>
            <p:nvSpPr>
              <p:cNvPr id="301" name="Icon7"/>
              <p:cNvSpPr/>
              <p:nvPr/>
            </p:nvSpPr>
            <p:spPr>
              <a:xfrm>
                <a:off x="1931570" y="4380241"/>
                <a:ext cx="187693" cy="18769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91440" rIns="45720" bIns="91440" numCol="1" spcCol="0" rtlCol="0" fromWordArt="0" anchor="b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3" name="PositionControl"/>
          <p:cNvGrpSpPr/>
          <p:nvPr>
            <p:custDataLst>
              <p:custData r:id="rId14"/>
            </p:custDataLst>
          </p:nvPr>
        </p:nvGrpSpPr>
        <p:grpSpPr>
          <a:xfrm>
            <a:off x="428596" y="6215105"/>
            <a:ext cx="8358246" cy="85726"/>
            <a:chOff x="3248025" y="3538534"/>
            <a:chExt cx="2952750" cy="51435"/>
          </a:xfrm>
        </p:grpSpPr>
        <p:sp>
          <p:nvSpPr>
            <p:cNvPr id="319" name="Bar"/>
            <p:cNvSpPr>
              <a:spLocks/>
            </p:cNvSpPr>
            <p:nvPr/>
          </p:nvSpPr>
          <p:spPr>
            <a:xfrm>
              <a:off x="3248025" y="3553949"/>
              <a:ext cx="2952750" cy="20609"/>
            </a:xfrm>
            <a:prstGeom prst="rect">
              <a:avLst/>
            </a:prstGeom>
            <a:solidFill>
              <a:srgbClr val="FFFFFF">
                <a:lumMod val="8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320" name="Slider"/>
            <p:cNvSpPr>
              <a:spLocks/>
            </p:cNvSpPr>
            <p:nvPr/>
          </p:nvSpPr>
          <p:spPr>
            <a:xfrm>
              <a:off x="3491422" y="3538534"/>
              <a:ext cx="30284" cy="51435"/>
            </a:xfrm>
            <a:prstGeom prst="ellipse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rot="0" spcFirstLastPara="0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</p:grpSp>
      <p:grpSp>
        <p:nvGrpSpPr>
          <p:cNvPr id="24" name="Image"/>
          <p:cNvGrpSpPr/>
          <p:nvPr>
            <p:custDataLst>
              <p:custData r:id="rId15"/>
            </p:custDataLst>
          </p:nvPr>
        </p:nvGrpSpPr>
        <p:grpSpPr>
          <a:xfrm>
            <a:off x="2040024" y="684189"/>
            <a:ext cx="4817992" cy="4316447"/>
            <a:chOff x="4037608" y="2896991"/>
            <a:chExt cx="1059255" cy="1059255"/>
          </a:xfrm>
        </p:grpSpPr>
        <p:sp>
          <p:nvSpPr>
            <p:cNvPr id="83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84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85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93" name="List"/>
          <p:cNvGrpSpPr/>
          <p:nvPr>
            <p:custDataLst>
              <p:custData r:id="rId16"/>
            </p:custDataLst>
          </p:nvPr>
        </p:nvGrpSpPr>
        <p:grpSpPr>
          <a:xfrm>
            <a:off x="6929454" y="714356"/>
            <a:ext cx="2038649" cy="1657101"/>
            <a:chOff x="4610405" y="3047456"/>
            <a:chExt cx="1651415" cy="1533692"/>
          </a:xfrm>
        </p:grpSpPr>
        <p:grpSp>
          <p:nvGrpSpPr>
            <p:cNvPr id="94" name="Group 2"/>
            <p:cNvGrpSpPr/>
            <p:nvPr/>
          </p:nvGrpSpPr>
          <p:grpSpPr>
            <a:xfrm>
              <a:off x="4610405" y="3047456"/>
              <a:ext cx="1651415" cy="1533692"/>
              <a:chOff x="4648810" y="3359441"/>
              <a:chExt cx="713680" cy="756307"/>
            </a:xfrm>
          </p:grpSpPr>
          <p:sp>
            <p:nvSpPr>
              <p:cNvPr id="100" name="Background"/>
              <p:cNvSpPr>
                <a:spLocks/>
              </p:cNvSpPr>
              <p:nvPr/>
            </p:nvSpPr>
            <p:spPr>
              <a:xfrm>
                <a:off x="4648810" y="3359441"/>
                <a:ext cx="713680" cy="756307"/>
              </a:xfrm>
              <a:prstGeom prst="rect">
                <a:avLst/>
              </a:prstGeom>
              <a:solidFill>
                <a:srgbClr val="FFFFFF"/>
              </a:solidFill>
              <a:ln w="3175" cap="flat" cmpd="sng" algn="ctr">
                <a:solidFill>
                  <a:srgbClr val="FFFFFF">
                    <a:lumMod val="50000"/>
                  </a:srgbClr>
                </a:solidFill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0" rIns="9144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5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101" name="Content"/>
              <p:cNvSpPr>
                <a:spLocks/>
              </p:cNvSpPr>
              <p:nvPr/>
            </p:nvSpPr>
            <p:spPr>
              <a:xfrm>
                <a:off x="4648810" y="3359441"/>
                <a:ext cx="713680" cy="514121"/>
              </a:xfrm>
              <a:prstGeom prst="rect">
                <a:avLst/>
              </a:prstGeom>
              <a:noFill/>
              <a:ln w="3175">
                <a:noFill/>
              </a:ln>
              <a:effectLst/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45720" tIns="0" rIns="0" bIns="18288" rtlCol="0" anchor="t" anchorCtr="0">
                <a:spAutoFit/>
              </a:bodyPr>
              <a:lstStyle/>
              <a:p>
                <a:pPr algn="ctr"/>
                <a:endParaRPr lang="hu-HU" sz="1200" dirty="0" smtClean="0">
                  <a:solidFill>
                    <a:sysClr val="windowText" lastClr="000000"/>
                  </a:solidFill>
                  <a:latin typeface="Segoe UI" pitchFamily="34" charset="0"/>
                  <a:cs typeface="Segoe UI" pitchFamily="34" charset="0"/>
                </a:endParaRPr>
              </a:p>
              <a:p>
                <a:pPr algn="ctr"/>
                <a:r>
                  <a:rPr lang="hu-HU" sz="1200" dirty="0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IMG_2050.JPG (2456KB)</a:t>
                </a:r>
              </a:p>
              <a:p>
                <a:pPr algn="ctr"/>
                <a:r>
                  <a:rPr lang="hu-HU" sz="1200" dirty="0" err="1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Make</a:t>
                </a:r>
                <a:r>
                  <a:rPr lang="hu-HU" sz="1200" dirty="0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: Canon</a:t>
                </a:r>
              </a:p>
              <a:p>
                <a:pPr algn="ctr"/>
                <a:r>
                  <a:rPr lang="hu-HU" sz="1200" dirty="0" err="1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Model</a:t>
                </a:r>
                <a:r>
                  <a:rPr lang="hu-HU" sz="1200" dirty="0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: Canon EOS 550D</a:t>
                </a:r>
              </a:p>
              <a:p>
                <a:pPr algn="ctr"/>
                <a:r>
                  <a:rPr lang="hu-HU" sz="1200" dirty="0" err="1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Dimensions</a:t>
                </a:r>
                <a:r>
                  <a:rPr lang="hu-HU" sz="1200" dirty="0" smtClean="0">
                    <a:solidFill>
                      <a:sysClr val="windowText" lastClr="000000"/>
                    </a:solidFill>
                    <a:latin typeface="Segoe UI" pitchFamily="34" charset="0"/>
                    <a:cs typeface="Segoe UI" pitchFamily="34" charset="0"/>
                  </a:rPr>
                  <a:t>: 5184x3456</a:t>
                </a:r>
              </a:p>
              <a:p>
                <a:pPr algn="ctr"/>
                <a:endParaRPr lang="en-US" sz="1200" dirty="0">
                  <a:solidFill>
                    <a:sysClr val="windowText" lastClr="000000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95" name="Group 3"/>
            <p:cNvGrpSpPr/>
            <p:nvPr>
              <p:custDataLst>
                <p:custData r:id="rId22"/>
              </p:custDataLst>
            </p:nvPr>
          </p:nvGrpSpPr>
          <p:grpSpPr>
            <a:xfrm>
              <a:off x="6141938" y="3047456"/>
              <a:ext cx="119881" cy="1533691"/>
              <a:chOff x="4524769" y="1543106"/>
              <a:chExt cx="119881" cy="3562297"/>
            </a:xfrm>
          </p:grpSpPr>
          <p:sp>
            <p:nvSpPr>
              <p:cNvPr id="96" name="ScrollBar"/>
              <p:cNvSpPr>
                <a:spLocks/>
              </p:cNvSpPr>
              <p:nvPr/>
            </p:nvSpPr>
            <p:spPr>
              <a:xfrm>
                <a:off x="4524769" y="1543106"/>
                <a:ext cx="119881" cy="3562297"/>
              </a:xfrm>
              <a:prstGeom prst="rect">
                <a:avLst/>
              </a:prstGeom>
              <a:solidFill>
                <a:srgbClr val="FFFFFF">
                  <a:lumMod val="9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 defTabSz="913915"/>
                <a:endParaRPr lang="en-US" dirty="0"/>
              </a:p>
            </p:txBody>
          </p:sp>
          <p:sp>
            <p:nvSpPr>
              <p:cNvPr id="97" name="Slider"/>
              <p:cNvSpPr>
                <a:spLocks/>
              </p:cNvSpPr>
              <p:nvPr/>
            </p:nvSpPr>
            <p:spPr>
              <a:xfrm>
                <a:off x="4524769" y="2185824"/>
                <a:ext cx="119881" cy="745013"/>
              </a:xfrm>
              <a:prstGeom prst="rect">
                <a:avLst/>
              </a:prstGeom>
              <a:solidFill>
                <a:srgbClr val="FFFFFF">
                  <a:lumMod val="85000"/>
                </a:srgbClr>
              </a:solidFill>
              <a:ln w="3175">
                <a:solidFill>
                  <a:srgbClr val="FFFFFF">
                    <a:lumMod val="50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8" name="UpArrow"/>
              <p:cNvSpPr>
                <a:spLocks/>
              </p:cNvSpPr>
              <p:nvPr/>
            </p:nvSpPr>
            <p:spPr>
              <a:xfrm>
                <a:off x="4558785" y="1622074"/>
                <a:ext cx="51849" cy="137597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99" name="DownArrow"/>
              <p:cNvSpPr>
                <a:spLocks/>
              </p:cNvSpPr>
              <p:nvPr/>
            </p:nvSpPr>
            <p:spPr>
              <a:xfrm rot="10800000">
                <a:off x="4558785" y="4897568"/>
                <a:ext cx="51849" cy="137597"/>
              </a:xfrm>
              <a:prstGeom prst="triangle">
                <a:avLst/>
              </a:prstGeom>
              <a:solidFill>
                <a:srgbClr val="FFFFFF">
                  <a:lumMod val="50000"/>
                  <a:alpha val="99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lIns="97548" tIns="48774" rIns="97548" bIns="48774" rtlCol="0" anchor="ctr"/>
              <a:lstStyle/>
              <a:p>
                <a:pPr algn="ctr"/>
                <a:endParaRPr lang="en-US" dirty="0"/>
              </a:p>
            </p:txBody>
          </p:sp>
        </p:grpSp>
      </p:grpSp>
      <p:grpSp>
        <p:nvGrpSpPr>
          <p:cNvPr id="102" name="SearchBox"/>
          <p:cNvGrpSpPr/>
          <p:nvPr>
            <p:custDataLst>
              <p:custData r:id="rId17"/>
            </p:custDataLst>
          </p:nvPr>
        </p:nvGrpSpPr>
        <p:grpSpPr>
          <a:xfrm>
            <a:off x="7968819" y="6371476"/>
            <a:ext cx="962996" cy="310896"/>
            <a:chOff x="4111925" y="3293648"/>
            <a:chExt cx="962996" cy="310896"/>
          </a:xfrm>
        </p:grpSpPr>
        <p:sp>
          <p:nvSpPr>
            <p:cNvPr id="103" name="Content"/>
            <p:cNvSpPr/>
            <p:nvPr/>
          </p:nvSpPr>
          <p:spPr>
            <a:xfrm>
              <a:off x="4111925" y="3328416"/>
              <a:ext cx="920151" cy="228600"/>
            </a:xfrm>
            <a:prstGeom prst="rect">
              <a:avLst/>
            </a:prstGeom>
            <a:solidFill>
              <a:srgbClr val="FFFFFF"/>
            </a:solidFill>
            <a:ln w="3175">
              <a:solidFill>
                <a:srgbClr val="000000">
                  <a:lumMod val="50000"/>
                  <a:lumOff val="50000"/>
                </a:srgbClr>
              </a:solidFill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r>
                <a:rPr lang="en-US" sz="1200" i="1" dirty="0" smtClean="0">
                  <a:solidFill>
                    <a:srgbClr val="FFFFFF">
                      <a:lumMod val="50000"/>
                    </a:srgbClr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search</a:t>
              </a:r>
              <a:endParaRPr lang="en-US" sz="1050" i="1" dirty="0">
                <a:solidFill>
                  <a:srgbClr val="FFFFFF">
                    <a:lumMod val="50000"/>
                  </a:srgbClr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pic>
          <p:nvPicPr>
            <p:cNvPr id="104" name="Icon" descr="C:\Users\t-dantay\Documents\WPIcons\appbar.feature.search.rest.png"/>
            <p:cNvPicPr>
              <a:picLocks noChangeAspect="1" noChangeArrowheads="1"/>
            </p:cNvPicPr>
            <p:nvPr/>
          </p:nvPicPr>
          <p:blipFill>
            <a:blip r:embed="rId2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64025" y="3293648"/>
              <a:ext cx="310896" cy="310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5" name="Content"/>
          <p:cNvSpPr txBox="1"/>
          <p:nvPr>
            <p:custDataLst>
              <p:custData r:id="rId18"/>
            </p:custDataLst>
          </p:nvPr>
        </p:nvSpPr>
        <p:spPr>
          <a:xfrm>
            <a:off x="6929454" y="2571744"/>
            <a:ext cx="2000264" cy="1791517"/>
          </a:xfrm>
          <a:prstGeom prst="rect">
            <a:avLst/>
          </a:prstGeom>
          <a:noFill/>
        </p:spPr>
        <p:txBody>
          <a:bodyPr wrap="square" rtlCol="0">
            <a:normAutofit fontScale="70000" lnSpcReduction="20000"/>
          </a:bodyPr>
          <a:lstStyle/>
          <a:p>
            <a:pPr algn="just"/>
            <a:r>
              <a:rPr lang="en-US" sz="10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Lorem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ipsum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5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dolor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sit </a:t>
            </a:r>
            <a:r>
              <a:rPr lang="en-US" sz="16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amet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consectetur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5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adipiscing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elit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2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Aenean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20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libero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2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sapien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malesuada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pharetra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eget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semper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7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sodales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Donec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congue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nisi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ultricies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quis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sagittis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nulla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7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gravida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Vivamus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2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consectetur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pellentesque</a:t>
            </a:r>
            <a:r>
              <a:rPr lang="en-US" sz="10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ligula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1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accumsan</a:t>
            </a:r>
            <a:r>
              <a:rPr lang="en-US" sz="11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6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purus</a:t>
            </a:r>
            <a:r>
              <a:rPr lang="en-US" sz="6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6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8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quis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1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Donec</a:t>
            </a:r>
            <a:r>
              <a:rPr lang="en-US" sz="11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hendrerit</a:t>
            </a:r>
            <a:r>
              <a:rPr lang="en-US" sz="9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2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nibh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4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eget</a:t>
            </a:r>
            <a:r>
              <a:rPr lang="en-US" sz="14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tincidunt</a:t>
            </a:r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1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dignissim</a:t>
            </a:r>
            <a:r>
              <a:rPr lang="en-US" sz="11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ultrices</a:t>
            </a:r>
            <a:r>
              <a:rPr lang="en-US" sz="11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Aenean</a:t>
            </a:r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7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eleifend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9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lectus</a:t>
            </a:r>
            <a:r>
              <a:rPr lang="en-US" sz="9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7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viverra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orci</a:t>
            </a:r>
            <a:r>
              <a:rPr lang="en-US" sz="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ullamcorper</a:t>
            </a:r>
            <a:r>
              <a:rPr lang="en-US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0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enim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r>
              <a:rPr lang="en-US" sz="1600" dirty="0" err="1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sagittis</a:t>
            </a:r>
            <a: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  <a:t> </a:t>
            </a:r>
            <a:br>
              <a:rPr lang="en-US" sz="1000" dirty="0" smtClean="0">
                <a:latin typeface="Segoe UI" pitchFamily="34" charset="0"/>
                <a:ea typeface="Segoe UI" pitchFamily="34" charset="0"/>
                <a:cs typeface="Segoe UI" pitchFamily="34" charset="0"/>
              </a:rPr>
            </a:br>
            <a:endParaRPr lang="en-US" sz="1600" dirty="0" smtClean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6" name="Picture 1"/>
          <p:cNvPicPr preferRelativeResize="0">
            <a:picLocks/>
          </p:cNvPicPr>
          <p:nvPr>
            <p:custDataLst>
              <p:custData r:id="rId19"/>
            </p:custDataLst>
          </p:nvPr>
        </p:nvPicPr>
        <p:blipFill rotWithShape="1">
          <a:blip r:embed="rId2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4992" t="23267" r="24992" b="24992"/>
          <a:stretch/>
        </p:blipFill>
        <p:spPr>
          <a:xfrm>
            <a:off x="8469859" y="2064297"/>
            <a:ext cx="276225" cy="285750"/>
          </a:xfrm>
          <a:prstGeom prst="rect">
            <a:avLst/>
          </a:prstGeom>
        </p:spPr>
      </p:pic>
      <p:pic>
        <p:nvPicPr>
          <p:cNvPr id="107" name="Kép 106" descr="IMG_8214-2.jpg"/>
          <p:cNvPicPr>
            <a:picLocks noChangeAspect="1"/>
          </p:cNvPicPr>
          <p:nvPr/>
        </p:nvPicPr>
        <p:blipFill>
          <a:blip r:embed="rId27" cstate="print"/>
          <a:stretch>
            <a:fillRect/>
          </a:stretch>
        </p:blipFill>
        <p:spPr>
          <a:xfrm>
            <a:off x="500034" y="5357826"/>
            <a:ext cx="428629" cy="642942"/>
          </a:xfrm>
          <a:prstGeom prst="rect">
            <a:avLst/>
          </a:prstGeom>
        </p:spPr>
      </p:pic>
      <p:pic>
        <p:nvPicPr>
          <p:cNvPr id="108" name="Kép 107" descr="IMG_8111-3.jpg"/>
          <p:cNvPicPr>
            <a:picLocks noChangeAspect="1"/>
          </p:cNvPicPr>
          <p:nvPr/>
        </p:nvPicPr>
        <p:blipFill>
          <a:blip r:embed="rId28" cstate="print"/>
          <a:stretch>
            <a:fillRect/>
          </a:stretch>
        </p:blipFill>
        <p:spPr>
          <a:xfrm>
            <a:off x="1285852" y="5429264"/>
            <a:ext cx="642942" cy="428628"/>
          </a:xfrm>
          <a:prstGeom prst="rect">
            <a:avLst/>
          </a:prstGeom>
        </p:spPr>
      </p:pic>
      <p:pic>
        <p:nvPicPr>
          <p:cNvPr id="109" name="Kép 108" descr="IMG_8214-2.jpg"/>
          <p:cNvPicPr>
            <a:picLocks noChangeAspect="1"/>
          </p:cNvPicPr>
          <p:nvPr/>
        </p:nvPicPr>
        <p:blipFill>
          <a:blip r:embed="rId29" cstate="print"/>
          <a:stretch>
            <a:fillRect/>
          </a:stretch>
        </p:blipFill>
        <p:spPr>
          <a:xfrm>
            <a:off x="2928926" y="642918"/>
            <a:ext cx="2905145" cy="4357718"/>
          </a:xfrm>
          <a:prstGeom prst="rect">
            <a:avLst/>
          </a:prstGeom>
        </p:spPr>
      </p:pic>
      <p:pic>
        <p:nvPicPr>
          <p:cNvPr id="110" name="Picture 1"/>
          <p:cNvPicPr preferRelativeResize="0">
            <a:picLocks/>
          </p:cNvPicPr>
          <p:nvPr>
            <p:custDataLst>
              <p:custData r:id="rId20"/>
            </p:custDataLst>
          </p:nvPr>
        </p:nvPicPr>
        <p:blipFill>
          <a:blip r:embed="rId3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72330" y="4500570"/>
            <a:ext cx="292608" cy="228600"/>
          </a:xfrm>
          <a:prstGeom prst="rect">
            <a:avLst/>
          </a:prstGeom>
        </p:spPr>
      </p:pic>
      <p:pic>
        <p:nvPicPr>
          <p:cNvPr id="4098" name="Picture 2" descr="http://vendyxiao.com/wp-content/uploads/2011/09/facebook_icon.png"/>
          <p:cNvPicPr>
            <a:picLocks noChangeAspect="1" noChangeArrowheads="1"/>
          </p:cNvPicPr>
          <p:nvPr/>
        </p:nvPicPr>
        <p:blipFill>
          <a:blip r:embed="rId31" cstate="print"/>
          <a:srcRect/>
          <a:stretch>
            <a:fillRect/>
          </a:stretch>
        </p:blipFill>
        <p:spPr bwMode="auto">
          <a:xfrm>
            <a:off x="7429520" y="4500570"/>
            <a:ext cx="214314" cy="214314"/>
          </a:xfrm>
          <a:prstGeom prst="rect">
            <a:avLst/>
          </a:prstGeom>
          <a:noFill/>
        </p:spPr>
      </p:pic>
      <p:pic>
        <p:nvPicPr>
          <p:cNvPr id="4100" name="Picture 4" descr="http://www.ala.org/conferencesevents/sites/ala.org.conferencesevents/files/content/celebrationweeks/natlibraryweek/twitter-icon.png"/>
          <p:cNvPicPr>
            <a:picLocks noChangeAspect="1" noChangeArrowheads="1"/>
          </p:cNvPicPr>
          <p:nvPr/>
        </p:nvPicPr>
        <p:blipFill>
          <a:blip r:embed="rId32" cstate="print"/>
          <a:srcRect/>
          <a:stretch>
            <a:fillRect/>
          </a:stretch>
        </p:blipFill>
        <p:spPr bwMode="auto">
          <a:xfrm>
            <a:off x="7715273" y="4500571"/>
            <a:ext cx="214314" cy="214314"/>
          </a:xfrm>
          <a:prstGeom prst="rect">
            <a:avLst/>
          </a:prstGeom>
          <a:noFill/>
        </p:spPr>
      </p:pic>
      <p:pic>
        <p:nvPicPr>
          <p:cNvPr id="4102" name="Picture 6" descr="http://orientalvisart.files.wordpress.com/2010/04/flickr-icon2.jpg?w=510"/>
          <p:cNvPicPr>
            <a:picLocks noChangeAspect="1" noChangeArrowheads="1"/>
          </p:cNvPicPr>
          <p:nvPr/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001024" y="4429132"/>
            <a:ext cx="285752" cy="285752"/>
          </a:xfrm>
          <a:prstGeom prst="rect">
            <a:avLst/>
          </a:prstGeom>
          <a:noFill/>
        </p:spPr>
      </p:pic>
      <p:pic>
        <p:nvPicPr>
          <p:cNvPr id="4104" name="Picture 8" descr="http://fc07.deviantart.net/fs71/i/2012/223/7/6/skydrive_icon_in_flurry_ios_style_by_flakshack-d5arj7w.png"/>
          <p:cNvPicPr>
            <a:picLocks noChangeAspect="1" noChangeArrowheads="1"/>
          </p:cNvPicPr>
          <p:nvPr/>
        </p:nvPicPr>
        <p:blipFill>
          <a:blip r:embed="rId34" cstate="print"/>
          <a:srcRect/>
          <a:stretch>
            <a:fillRect/>
          </a:stretch>
        </p:blipFill>
        <p:spPr bwMode="auto">
          <a:xfrm>
            <a:off x="8358214" y="4429132"/>
            <a:ext cx="273021" cy="273021"/>
          </a:xfrm>
          <a:prstGeom prst="rect">
            <a:avLst/>
          </a:prstGeom>
          <a:noFill/>
        </p:spPr>
      </p:pic>
      <p:sp>
        <p:nvSpPr>
          <p:cNvPr id="115" name="Content"/>
          <p:cNvSpPr/>
          <p:nvPr>
            <p:custDataLst>
              <p:custData r:id="rId21"/>
            </p:custDataLst>
          </p:nvPr>
        </p:nvSpPr>
        <p:spPr>
          <a:xfrm>
            <a:off x="7588017" y="4142389"/>
            <a:ext cx="1220102" cy="228600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Autofit/>
          </a:bodyPr>
          <a:lstStyle/>
          <a:p>
            <a:r>
              <a:rPr lang="hu-HU" sz="1200" dirty="0" err="1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Adding</a:t>
            </a:r>
            <a:r>
              <a:rPr lang="hu-HU" sz="1200" dirty="0" smtClean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 tag</a:t>
            </a:r>
            <a:endParaRPr lang="en-US" sz="12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89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Window"/>
          <p:cNvGrpSpPr/>
          <p:nvPr>
            <p:custDataLst>
              <p:custData r:id="rId1"/>
            </p:custDataLst>
          </p:nvPr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grpSp>
          <p:nvGrpSpPr>
            <p:cNvPr id="3" name="Group 2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sp>
            <p:nvSpPr>
              <p:cNvPr id="56" name="Rectangle 10"/>
              <p:cNvSpPr/>
              <p:nvPr/>
            </p:nvSpPr>
            <p:spPr>
              <a:xfrm>
                <a:off x="0" y="0"/>
                <a:ext cx="9144000" cy="6858000"/>
              </a:xfrm>
              <a:prstGeom prst="rect">
                <a:avLst/>
              </a:prstGeom>
              <a:solidFill>
                <a:srgbClr val="FFFFFF">
                  <a:lumMod val="65000"/>
                </a:srgb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7" name="Rectangle 11"/>
              <p:cNvSpPr/>
              <p:nvPr/>
            </p:nvSpPr>
            <p:spPr>
              <a:xfrm>
                <a:off x="76200" y="309484"/>
                <a:ext cx="8991600" cy="6437733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3175" cap="flat" cmpd="sng" algn="ctr">
                <a:solidFill>
                  <a:srgbClr val="000000">
                    <a:lumMod val="50000"/>
                    <a:lumOff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/>
                <a:endParaRPr lang="en-US" sz="800" kern="0">
                  <a:solidFill>
                    <a:prstClr val="white"/>
                  </a:solidFill>
                  <a:latin typeface="Segoe UI"/>
                </a:endParaRPr>
              </a:p>
            </p:txBody>
          </p:sp>
          <p:sp>
            <p:nvSpPr>
              <p:cNvPr id="58" name="WindowTitle"/>
              <p:cNvSpPr txBox="1"/>
              <p:nvPr/>
            </p:nvSpPr>
            <p:spPr>
              <a:xfrm>
                <a:off x="240976" y="42736"/>
                <a:ext cx="1018164" cy="230832"/>
              </a:xfrm>
              <a:prstGeom prst="rect">
                <a:avLst/>
              </a:prstGeom>
              <a:noFill/>
            </p:spPr>
            <p:txBody>
              <a:bodyPr wrap="none" lIns="45720" tIns="18288" rIns="91440" bIns="27432" rtlCol="0" anchor="ctr" anchorCtr="0">
                <a:spAutoFit/>
              </a:bodyPr>
              <a:lstStyle/>
              <a:p>
                <a:r>
                  <a:rPr lang="hu-HU" sz="1200" dirty="0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Photo </a:t>
                </a:r>
                <a:r>
                  <a:rPr lang="hu-HU" sz="1200" dirty="0" err="1" smtClean="0">
                    <a:solidFill>
                      <a:prstClr val="white"/>
                    </a:solidFill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viewer</a:t>
                </a:r>
                <a:endParaRPr lang="en-US" sz="1200" dirty="0" smtClean="0">
                  <a:solidFill>
                    <a:prstClr val="white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4" name="Minimize - Maximize - Close"/>
            <p:cNvGrpSpPr/>
            <p:nvPr/>
          </p:nvGrpSpPr>
          <p:grpSpPr>
            <a:xfrm>
              <a:off x="8632311" y="92599"/>
              <a:ext cx="384527" cy="78032"/>
              <a:chOff x="9347642" y="131588"/>
              <a:chExt cx="384527" cy="78032"/>
            </a:xfrm>
          </p:grpSpPr>
          <p:cxnSp>
            <p:nvCxnSpPr>
              <p:cNvPr id="51" name="Line"/>
              <p:cNvCxnSpPr/>
              <p:nvPr/>
            </p:nvCxnSpPr>
            <p:spPr>
              <a:xfrm>
                <a:off x="9661396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cxnSp>
            <p:nvCxnSpPr>
              <p:cNvPr id="52" name="Line"/>
              <p:cNvCxnSpPr/>
              <p:nvPr/>
            </p:nvCxnSpPr>
            <p:spPr>
              <a:xfrm flipH="1">
                <a:off x="9661395" y="131588"/>
                <a:ext cx="70773" cy="76200"/>
              </a:xfrm>
              <a:prstGeom prst="line">
                <a:avLst/>
              </a:prstGeom>
              <a:ln w="12700">
                <a:solidFill>
                  <a:srgbClr val="FFFFFF"/>
                </a:solidFill>
              </a:ln>
            </p:spPr>
            <p:style>
              <a:lnRef idx="1">
                <a:srgbClr val="4F81BD"/>
              </a:lnRef>
              <a:fillRef idx="0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</p:cxnSp>
          <p:sp>
            <p:nvSpPr>
              <p:cNvPr id="53" name="Line"/>
              <p:cNvSpPr/>
              <p:nvPr/>
            </p:nvSpPr>
            <p:spPr>
              <a:xfrm rot="10800000" flipV="1">
                <a:off x="9499472" y="143255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4" name="Line"/>
              <p:cNvSpPr/>
              <p:nvPr/>
            </p:nvSpPr>
            <p:spPr>
              <a:xfrm rot="10800000" flipV="1">
                <a:off x="9498658" y="135261"/>
                <a:ext cx="91440" cy="72527"/>
              </a:xfrm>
              <a:prstGeom prst="rect">
                <a:avLst/>
              </a:prstGeom>
              <a:noFill/>
              <a:ln w="12700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5" name="Line"/>
              <p:cNvSpPr/>
              <p:nvPr/>
            </p:nvSpPr>
            <p:spPr>
              <a:xfrm rot="10800000" flipV="1">
                <a:off x="9347642" y="200476"/>
                <a:ext cx="91440" cy="9144"/>
              </a:xfrm>
              <a:prstGeom prst="rect">
                <a:avLst/>
              </a:prstGeom>
              <a:solidFill>
                <a:srgbClr val="919191"/>
              </a:solidFill>
              <a:ln w="3175">
                <a:solidFill>
                  <a:srgbClr val="FFFFFF"/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001">
                <a:srgbClr val="000000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0" name="Oval 4"/>
            <p:cNvSpPr/>
            <p:nvPr/>
          </p:nvSpPr>
          <p:spPr>
            <a:xfrm>
              <a:off x="83477" y="80065"/>
              <a:ext cx="145536" cy="150875"/>
            </a:xfrm>
            <a:prstGeom prst="ellipse">
              <a:avLst/>
            </a:prstGeom>
            <a:gradFill flip="none" rotWithShape="1">
              <a:gsLst>
                <a:gs pos="91000">
                  <a:srgbClr val="FFFFFF">
                    <a:lumMod val="85000"/>
                  </a:srgbClr>
                </a:gs>
                <a:gs pos="36000">
                  <a:srgbClr val="FFFFFF">
                    <a:lumMod val="95000"/>
                  </a:srgbClr>
                </a:gs>
                <a:gs pos="100000">
                  <a:srgbClr val="FFFFFF">
                    <a:lumMod val="95000"/>
                  </a:srgbClr>
                </a:gs>
              </a:gsLst>
              <a:lin ang="5400000" scaled="0"/>
              <a:tileRect/>
            </a:gradFill>
            <a:ln w="3175">
              <a:solidFill>
                <a:srgbClr val="000000">
                  <a:lumMod val="50000"/>
                  <a:lumOff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31" tIns="48766" rIns="97531" bIns="48766"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214" name="Content"/>
          <p:cNvSpPr/>
          <p:nvPr>
            <p:custDataLst>
              <p:custData r:id="rId2"/>
            </p:custDataLst>
          </p:nvPr>
        </p:nvSpPr>
        <p:spPr>
          <a:xfrm>
            <a:off x="0" y="357166"/>
            <a:ext cx="9144000" cy="214314"/>
          </a:xfrm>
          <a:prstGeom prst="rect">
            <a:avLst/>
          </a:prstGeom>
          <a:solidFill>
            <a:srgbClr val="FFFFFF">
              <a:lumMod val="95000"/>
            </a:srgbClr>
          </a:solidFill>
          <a:ln w="31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File</a:t>
            </a:r>
            <a:r>
              <a:rPr kumimoji="0" lang="en-US" sz="1200" b="0" i="0" u="none" strike="noStrike" kern="0" cap="none" spc="0" normalizeH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    Edit      View      </a:t>
            </a:r>
            <a:endParaRPr kumimoji="0" lang="en-US" sz="1200" b="0" i="0" u="none" strike="noStrike" kern="0" cap="none" spc="0" normalizeH="0" baseline="0" noProof="0" dirty="0" smtClean="0">
              <a:ln>
                <a:noFill/>
              </a:ln>
              <a:solidFill>
                <a:srgbClr val="000000">
                  <a:lumMod val="75000"/>
                  <a:lumOff val="25000"/>
                </a:srgbClr>
              </a:solidFill>
              <a:effectLst/>
              <a:uLnTx/>
              <a:uFillTx/>
              <a:latin typeface="Segoe UI"/>
              <a:ea typeface="+mn-ea"/>
              <a:cs typeface="+mn-cs"/>
            </a:endParaRPr>
          </a:p>
        </p:txBody>
      </p:sp>
      <p:grpSp>
        <p:nvGrpSpPr>
          <p:cNvPr id="5" name="Image"/>
          <p:cNvGrpSpPr/>
          <p:nvPr>
            <p:custDataLst>
              <p:custData r:id="rId3"/>
            </p:custDataLst>
          </p:nvPr>
        </p:nvGrpSpPr>
        <p:grpSpPr>
          <a:xfrm>
            <a:off x="7429520" y="2071678"/>
            <a:ext cx="649607" cy="649607"/>
            <a:chOff x="4037608" y="2896991"/>
            <a:chExt cx="1059255" cy="1059255"/>
          </a:xfrm>
        </p:grpSpPr>
        <p:sp>
          <p:nvSpPr>
            <p:cNvPr id="25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6" name="Image"/>
          <p:cNvGrpSpPr/>
          <p:nvPr>
            <p:custDataLst>
              <p:custData r:id="rId4"/>
            </p:custDataLst>
          </p:nvPr>
        </p:nvGrpSpPr>
        <p:grpSpPr>
          <a:xfrm>
            <a:off x="6500826" y="2071678"/>
            <a:ext cx="649607" cy="649607"/>
            <a:chOff x="4037608" y="2896991"/>
            <a:chExt cx="1059255" cy="1059255"/>
          </a:xfrm>
        </p:grpSpPr>
        <p:sp>
          <p:nvSpPr>
            <p:cNvPr id="25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7" name="Image"/>
          <p:cNvGrpSpPr/>
          <p:nvPr>
            <p:custDataLst>
              <p:custData r:id="rId5"/>
            </p:custDataLst>
          </p:nvPr>
        </p:nvGrpSpPr>
        <p:grpSpPr>
          <a:xfrm>
            <a:off x="5572132" y="2071678"/>
            <a:ext cx="649607" cy="649607"/>
            <a:chOff x="4037608" y="2896991"/>
            <a:chExt cx="1059255" cy="1059255"/>
          </a:xfrm>
        </p:grpSpPr>
        <p:sp>
          <p:nvSpPr>
            <p:cNvPr id="26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8" name="Image"/>
          <p:cNvGrpSpPr/>
          <p:nvPr>
            <p:custDataLst>
              <p:custData r:id="rId6"/>
            </p:custDataLst>
          </p:nvPr>
        </p:nvGrpSpPr>
        <p:grpSpPr>
          <a:xfrm>
            <a:off x="4643438" y="2071678"/>
            <a:ext cx="649607" cy="649607"/>
            <a:chOff x="4037608" y="2896991"/>
            <a:chExt cx="1059255" cy="1059255"/>
          </a:xfrm>
        </p:grpSpPr>
        <p:sp>
          <p:nvSpPr>
            <p:cNvPr id="26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6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9" name="Image"/>
          <p:cNvGrpSpPr/>
          <p:nvPr>
            <p:custDataLst>
              <p:custData r:id="rId7"/>
            </p:custDataLst>
          </p:nvPr>
        </p:nvGrpSpPr>
        <p:grpSpPr>
          <a:xfrm>
            <a:off x="3714744" y="2071678"/>
            <a:ext cx="649607" cy="649607"/>
            <a:chOff x="4037608" y="2896991"/>
            <a:chExt cx="1059255" cy="1059255"/>
          </a:xfrm>
        </p:grpSpPr>
        <p:sp>
          <p:nvSpPr>
            <p:cNvPr id="26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6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0" name="Image"/>
          <p:cNvGrpSpPr/>
          <p:nvPr>
            <p:custDataLst>
              <p:custData r:id="rId8"/>
            </p:custDataLst>
          </p:nvPr>
        </p:nvGrpSpPr>
        <p:grpSpPr>
          <a:xfrm>
            <a:off x="7429520" y="1071546"/>
            <a:ext cx="649607" cy="649607"/>
            <a:chOff x="4037608" y="2896991"/>
            <a:chExt cx="1059255" cy="1059255"/>
          </a:xfrm>
        </p:grpSpPr>
        <p:sp>
          <p:nvSpPr>
            <p:cNvPr id="27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1" name="Image"/>
          <p:cNvGrpSpPr/>
          <p:nvPr>
            <p:custDataLst>
              <p:custData r:id="rId9"/>
            </p:custDataLst>
          </p:nvPr>
        </p:nvGrpSpPr>
        <p:grpSpPr>
          <a:xfrm>
            <a:off x="6500826" y="1071546"/>
            <a:ext cx="649607" cy="649607"/>
            <a:chOff x="4037608" y="2896991"/>
            <a:chExt cx="1059255" cy="1059255"/>
          </a:xfrm>
        </p:grpSpPr>
        <p:sp>
          <p:nvSpPr>
            <p:cNvPr id="27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2" name="Image"/>
          <p:cNvGrpSpPr/>
          <p:nvPr>
            <p:custDataLst>
              <p:custData r:id="rId10"/>
            </p:custDataLst>
          </p:nvPr>
        </p:nvGrpSpPr>
        <p:grpSpPr>
          <a:xfrm>
            <a:off x="5572132" y="1071546"/>
            <a:ext cx="649607" cy="649607"/>
            <a:chOff x="4037608" y="2896991"/>
            <a:chExt cx="1059255" cy="1059255"/>
          </a:xfrm>
        </p:grpSpPr>
        <p:sp>
          <p:nvSpPr>
            <p:cNvPr id="28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3" name="Image"/>
          <p:cNvGrpSpPr/>
          <p:nvPr>
            <p:custDataLst>
              <p:custData r:id="rId11"/>
            </p:custDataLst>
          </p:nvPr>
        </p:nvGrpSpPr>
        <p:grpSpPr>
          <a:xfrm>
            <a:off x="3714744" y="1071546"/>
            <a:ext cx="649607" cy="649607"/>
            <a:chOff x="4037608" y="2896991"/>
            <a:chExt cx="1059255" cy="1059255"/>
          </a:xfrm>
        </p:grpSpPr>
        <p:sp>
          <p:nvSpPr>
            <p:cNvPr id="28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8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4" name="Image"/>
          <p:cNvGrpSpPr/>
          <p:nvPr>
            <p:custDataLst>
              <p:custData r:id="rId12"/>
            </p:custDataLst>
          </p:nvPr>
        </p:nvGrpSpPr>
        <p:grpSpPr>
          <a:xfrm>
            <a:off x="4643438" y="1071546"/>
            <a:ext cx="649607" cy="649607"/>
            <a:chOff x="4037608" y="2896991"/>
            <a:chExt cx="1059255" cy="1059255"/>
          </a:xfrm>
        </p:grpSpPr>
        <p:sp>
          <p:nvSpPr>
            <p:cNvPr id="28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85" name="Group 1"/>
          <p:cNvGrpSpPr/>
          <p:nvPr>
            <p:custDataLst>
              <p:custData r:id="rId13"/>
            </p:custDataLst>
          </p:nvPr>
        </p:nvGrpSpPr>
        <p:grpSpPr>
          <a:xfrm>
            <a:off x="0" y="642918"/>
            <a:ext cx="3177600" cy="5929354"/>
            <a:chOff x="6393908" y="1784"/>
            <a:chExt cx="2657035" cy="6858000"/>
          </a:xfrm>
        </p:grpSpPr>
        <p:sp>
          <p:nvSpPr>
            <p:cNvPr id="86" name="Background"/>
            <p:cNvSpPr/>
            <p:nvPr/>
          </p:nvSpPr>
          <p:spPr>
            <a:xfrm>
              <a:off x="6393908" y="1784"/>
              <a:ext cx="2568596" cy="6858000"/>
            </a:xfrm>
            <a:prstGeom prst="rect">
              <a:avLst/>
            </a:prstGeom>
            <a:solidFill>
              <a:srgbClr val="000000">
                <a:lumMod val="75000"/>
                <a:lumOff val="25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Title"/>
            <p:cNvSpPr txBox="1"/>
            <p:nvPr/>
          </p:nvSpPr>
          <p:spPr>
            <a:xfrm>
              <a:off x="6754061" y="276058"/>
              <a:ext cx="216199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smtClean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rPr>
                <a:t>Search Apps</a:t>
              </a:r>
              <a:endParaRPr lang="en-US" sz="2000" dirty="0">
                <a:solidFill>
                  <a:srgbClr val="FFFFFF"/>
                </a:solidFill>
                <a:latin typeface="Segoe UI" pitchFamily="34" charset="0"/>
                <a:cs typeface="Segoe UI" pitchFamily="34" charset="0"/>
              </a:endParaRPr>
            </a:p>
          </p:txBody>
        </p:sp>
        <p:grpSp>
          <p:nvGrpSpPr>
            <p:cNvPr id="93" name="Group 9"/>
            <p:cNvGrpSpPr/>
            <p:nvPr/>
          </p:nvGrpSpPr>
          <p:grpSpPr>
            <a:xfrm>
              <a:off x="6848249" y="5069409"/>
              <a:ext cx="2202694" cy="374904"/>
              <a:chOff x="6848249" y="5180302"/>
              <a:chExt cx="2202694" cy="374904"/>
            </a:xfrm>
          </p:grpSpPr>
          <p:sp>
            <p:nvSpPr>
              <p:cNvPr id="107" name="Icon3"/>
              <p:cNvSpPr/>
              <p:nvPr/>
            </p:nvSpPr>
            <p:spPr>
              <a:xfrm>
                <a:off x="6848249" y="5180302"/>
                <a:ext cx="374905" cy="374904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App4"/>
              <p:cNvSpPr txBox="1"/>
              <p:nvPr/>
            </p:nvSpPr>
            <p:spPr>
              <a:xfrm>
                <a:off x="7313878" y="5210384"/>
                <a:ext cx="1737065" cy="1957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Karácsony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94" name="Group 10"/>
            <p:cNvGrpSpPr/>
            <p:nvPr/>
          </p:nvGrpSpPr>
          <p:grpSpPr>
            <a:xfrm>
              <a:off x="6848249" y="6241686"/>
              <a:ext cx="2202325" cy="374904"/>
              <a:chOff x="6848249" y="6126706"/>
              <a:chExt cx="2202325" cy="374904"/>
            </a:xfrm>
          </p:grpSpPr>
          <p:sp>
            <p:nvSpPr>
              <p:cNvPr id="105" name="Icon2"/>
              <p:cNvSpPr/>
              <p:nvPr/>
            </p:nvSpPr>
            <p:spPr>
              <a:xfrm>
                <a:off x="6848249" y="6126706"/>
                <a:ext cx="374905" cy="374904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App6"/>
              <p:cNvSpPr txBox="1"/>
              <p:nvPr/>
            </p:nvSpPr>
            <p:spPr>
              <a:xfrm>
                <a:off x="7313509" y="6171153"/>
                <a:ext cx="1737065" cy="1957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Esküvő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cxnSp>
          <p:nvCxnSpPr>
            <p:cNvPr id="95" name="Splitter"/>
            <p:cNvCxnSpPr/>
            <p:nvPr/>
          </p:nvCxnSpPr>
          <p:spPr>
            <a:xfrm>
              <a:off x="6858838" y="4215736"/>
              <a:ext cx="2176361" cy="0"/>
            </a:xfrm>
            <a:prstGeom prst="line">
              <a:avLst/>
            </a:prstGeom>
            <a:ln w="19050">
              <a:solidFill>
                <a:srgbClr val="FFFFFF">
                  <a:lumMod val="65000"/>
                </a:srgbClr>
              </a:solidFill>
            </a:ln>
          </p:spPr>
          <p:style>
            <a:lnRef idx="1">
              <a:srgbClr val="4F81BD"/>
            </a:lnRef>
            <a:fillRef idx="0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</p:cxnSp>
        <p:grpSp>
          <p:nvGrpSpPr>
            <p:cNvPr id="96" name="Group 12"/>
            <p:cNvGrpSpPr/>
            <p:nvPr/>
          </p:nvGrpSpPr>
          <p:grpSpPr>
            <a:xfrm>
              <a:off x="6804121" y="844487"/>
              <a:ext cx="2132798" cy="359587"/>
              <a:chOff x="6804121" y="844487"/>
              <a:chExt cx="2132798" cy="359587"/>
            </a:xfrm>
          </p:grpSpPr>
          <p:sp>
            <p:nvSpPr>
              <p:cNvPr id="103" name="Content"/>
              <p:cNvSpPr>
                <a:spLocks/>
              </p:cNvSpPr>
              <p:nvPr/>
            </p:nvSpPr>
            <p:spPr>
              <a:xfrm>
                <a:off x="6804121" y="870364"/>
                <a:ext cx="2132798" cy="327859"/>
              </a:xfrm>
              <a:prstGeom prst="rect">
                <a:avLst/>
              </a:prstGeom>
              <a:solidFill>
                <a:srgbClr val="FFFFFF"/>
              </a:solidFill>
              <a:ln w="19050">
                <a:solidFill>
                  <a:srgbClr val="FFFFFF">
                    <a:lumMod val="75000"/>
                  </a:srgbClr>
                </a:solidFill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r>
                  <a:rPr lang="en-US" sz="1100" dirty="0" smtClean="0">
                    <a:latin typeface="Segoe UI" pitchFamily="34" charset="0"/>
                    <a:ea typeface="Segoe UI" pitchFamily="34" charset="0"/>
                    <a:cs typeface="Segoe UI" pitchFamily="34" charset="0"/>
                  </a:rPr>
                  <a:t>Search</a:t>
                </a:r>
                <a:endParaRPr lang="en-US" sz="1100" dirty="0">
                  <a:latin typeface="Segoe UI" pitchFamily="34" charset="0"/>
                  <a:ea typeface="Segoe UI" pitchFamily="34" charset="0"/>
                  <a:cs typeface="Segoe UI" pitchFamily="34" charset="0"/>
                </a:endParaRPr>
              </a:p>
            </p:txBody>
          </p:sp>
          <p:pic>
            <p:nvPicPr>
              <p:cNvPr id="104" name="Icon" descr="C:\Users\t-dantay\Documents\WPIcons\appbar.feature.search.rest.png"/>
              <p:cNvPicPr>
                <a:picLocks noChangeAspect="1" noChangeArrowheads="1"/>
              </p:cNvPicPr>
              <p:nvPr>
                <p:custDataLst>
                  <p:custData r:id="rId43"/>
                </p:custDataLst>
              </p:nvPr>
            </p:nvPicPr>
            <p:blipFill>
              <a:blip r:embed="rId4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663196" y="844487"/>
                <a:ext cx="259963" cy="35958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7" name="Group 13"/>
            <p:cNvGrpSpPr/>
            <p:nvPr/>
          </p:nvGrpSpPr>
          <p:grpSpPr>
            <a:xfrm>
              <a:off x="6848249" y="5655548"/>
              <a:ext cx="2201556" cy="374904"/>
              <a:chOff x="6848249" y="5649005"/>
              <a:chExt cx="2201556" cy="374904"/>
            </a:xfrm>
          </p:grpSpPr>
          <p:sp>
            <p:nvSpPr>
              <p:cNvPr id="101" name="Icon1"/>
              <p:cNvSpPr/>
              <p:nvPr/>
            </p:nvSpPr>
            <p:spPr>
              <a:xfrm>
                <a:off x="6848249" y="5649005"/>
                <a:ext cx="374905" cy="374904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App5"/>
              <p:cNvSpPr txBox="1"/>
              <p:nvPr/>
            </p:nvSpPr>
            <p:spPr>
              <a:xfrm>
                <a:off x="7312740" y="5693452"/>
                <a:ext cx="1737065" cy="1957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Szülinap 2012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  <p:grpSp>
          <p:nvGrpSpPr>
            <p:cNvPr id="98" name="Group 14"/>
            <p:cNvGrpSpPr/>
            <p:nvPr/>
          </p:nvGrpSpPr>
          <p:grpSpPr>
            <a:xfrm>
              <a:off x="6848249" y="4483270"/>
              <a:ext cx="2202156" cy="374904"/>
              <a:chOff x="6848249" y="4581521"/>
              <a:chExt cx="2202156" cy="374904"/>
            </a:xfrm>
          </p:grpSpPr>
          <p:sp>
            <p:nvSpPr>
              <p:cNvPr id="99" name="Icon5"/>
              <p:cNvSpPr/>
              <p:nvPr/>
            </p:nvSpPr>
            <p:spPr>
              <a:xfrm>
                <a:off x="6848249" y="4581521"/>
                <a:ext cx="374905" cy="374904"/>
              </a:xfrm>
              <a:prstGeom prst="rect">
                <a:avLst/>
              </a:prstGeom>
              <a:solidFill>
                <a:srgbClr val="FFFFFF">
                  <a:lumMod val="75000"/>
                </a:srgbClr>
              </a:solidFill>
              <a:ln>
                <a:noFill/>
              </a:ln>
            </p:spPr>
            <p:style>
              <a:lnRef idx="2">
                <a:srgbClr val="4F81BD">
                  <a:shade val="50000"/>
                </a:srgbClr>
              </a:lnRef>
              <a:fillRef idx="1">
                <a:srgbClr val="4F81BD"/>
              </a:fillRef>
              <a:effectRef idx="0">
                <a:srgbClr val="4F81BD"/>
              </a:effectRef>
              <a:fontRef idx="minor">
                <a:srgbClr val="000000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App3"/>
              <p:cNvSpPr txBox="1"/>
              <p:nvPr/>
            </p:nvSpPr>
            <p:spPr>
              <a:xfrm>
                <a:off x="7313340" y="4618845"/>
                <a:ext cx="1737065" cy="19578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hu-HU" sz="1100" dirty="0" smtClean="0">
                    <a:solidFill>
                      <a:srgbClr val="FFFFFF"/>
                    </a:solidFill>
                    <a:latin typeface="Segoe UI" pitchFamily="34" charset="0"/>
                    <a:cs typeface="Segoe UI" pitchFamily="34" charset="0"/>
                  </a:rPr>
                  <a:t>Húsvét</a:t>
                </a:r>
                <a:endParaRPr lang="en-US" sz="1100" dirty="0">
                  <a:solidFill>
                    <a:srgbClr val="FFFFFF"/>
                  </a:solidFill>
                  <a:latin typeface="Segoe UI" pitchFamily="34" charset="0"/>
                  <a:cs typeface="Segoe UI" pitchFamily="34" charset="0"/>
                </a:endParaRPr>
              </a:p>
            </p:txBody>
          </p:sp>
        </p:grpSp>
      </p:grpSp>
      <p:grpSp>
        <p:nvGrpSpPr>
          <p:cNvPr id="119" name="RadioButtonUnselected"/>
          <p:cNvGrpSpPr/>
          <p:nvPr>
            <p:custDataLst>
              <p:custData r:id="rId14"/>
            </p:custDataLst>
          </p:nvPr>
        </p:nvGrpSpPr>
        <p:grpSpPr>
          <a:xfrm>
            <a:off x="357158" y="2071678"/>
            <a:ext cx="512128" cy="230832"/>
            <a:chOff x="4356895" y="3334651"/>
            <a:chExt cx="512128" cy="230832"/>
          </a:xfrm>
        </p:grpSpPr>
        <p:sp>
          <p:nvSpPr>
            <p:cNvPr id="120" name="Content"/>
            <p:cNvSpPr txBox="1"/>
            <p:nvPr/>
          </p:nvSpPr>
          <p:spPr>
            <a:xfrm>
              <a:off x="4356895" y="3334651"/>
              <a:ext cx="512128" cy="230832"/>
            </a:xfrm>
            <a:prstGeom prst="rect">
              <a:avLst/>
            </a:prstGeom>
            <a:noFill/>
          </p:spPr>
          <p:txBody>
            <a:bodyPr wrap="none" lIns="164592" tIns="18288" rIns="45720" bIns="27432" rtlCol="0" anchor="ctr" anchorCtr="0">
              <a:spAutoFit/>
            </a:bodyPr>
            <a:lstStyle/>
            <a:p>
              <a:r>
                <a:rPr lang="hu-HU" sz="1200" dirty="0" smtClean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Kicsi</a:t>
              </a:r>
              <a:endPara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1" name="Circle"/>
            <p:cNvSpPr/>
            <p:nvPr/>
          </p:nvSpPr>
          <p:spPr>
            <a:xfrm>
              <a:off x="4356895" y="3374807"/>
              <a:ext cx="119960" cy="119922"/>
            </a:xfrm>
            <a:prstGeom prst="ellipse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3" name="RadioButtonUnselected"/>
          <p:cNvGrpSpPr/>
          <p:nvPr>
            <p:custDataLst>
              <p:custData r:id="rId15"/>
            </p:custDataLst>
          </p:nvPr>
        </p:nvGrpSpPr>
        <p:grpSpPr>
          <a:xfrm>
            <a:off x="357158" y="2357430"/>
            <a:ext cx="774571" cy="230832"/>
            <a:chOff x="4356895" y="3334651"/>
            <a:chExt cx="774571" cy="230832"/>
          </a:xfrm>
        </p:grpSpPr>
        <p:sp>
          <p:nvSpPr>
            <p:cNvPr id="124" name="Content"/>
            <p:cNvSpPr txBox="1"/>
            <p:nvPr/>
          </p:nvSpPr>
          <p:spPr>
            <a:xfrm>
              <a:off x="4356895" y="3334651"/>
              <a:ext cx="774571" cy="230832"/>
            </a:xfrm>
            <a:prstGeom prst="rect">
              <a:avLst/>
            </a:prstGeom>
            <a:noFill/>
          </p:spPr>
          <p:txBody>
            <a:bodyPr wrap="none" lIns="164592" tIns="18288" rIns="45720" bIns="27432" rtlCol="0" anchor="ctr" anchorCtr="0">
              <a:spAutoFit/>
            </a:bodyPr>
            <a:lstStyle/>
            <a:p>
              <a:r>
                <a:rPr lang="hu-HU" sz="1200" dirty="0" smtClean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Közepes</a:t>
              </a:r>
              <a:endPara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5" name="Circle"/>
            <p:cNvSpPr/>
            <p:nvPr/>
          </p:nvSpPr>
          <p:spPr>
            <a:xfrm>
              <a:off x="4356895" y="3374807"/>
              <a:ext cx="119960" cy="119922"/>
            </a:xfrm>
            <a:prstGeom prst="ellipse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26" name="RadioButtonUnselected"/>
          <p:cNvGrpSpPr/>
          <p:nvPr>
            <p:custDataLst>
              <p:custData r:id="rId16"/>
            </p:custDataLst>
          </p:nvPr>
        </p:nvGrpSpPr>
        <p:grpSpPr>
          <a:xfrm>
            <a:off x="357158" y="2643182"/>
            <a:ext cx="571438" cy="230832"/>
            <a:chOff x="4356895" y="3334651"/>
            <a:chExt cx="571438" cy="230832"/>
          </a:xfrm>
        </p:grpSpPr>
        <p:sp>
          <p:nvSpPr>
            <p:cNvPr id="127" name="Content"/>
            <p:cNvSpPr txBox="1"/>
            <p:nvPr/>
          </p:nvSpPr>
          <p:spPr>
            <a:xfrm>
              <a:off x="4356895" y="3334651"/>
              <a:ext cx="571438" cy="230832"/>
            </a:xfrm>
            <a:prstGeom prst="rect">
              <a:avLst/>
            </a:prstGeom>
            <a:noFill/>
          </p:spPr>
          <p:txBody>
            <a:bodyPr wrap="none" lIns="164592" tIns="18288" rIns="45720" bIns="27432" rtlCol="0" anchor="ctr" anchorCtr="0">
              <a:spAutoFit/>
            </a:bodyPr>
            <a:lstStyle/>
            <a:p>
              <a:r>
                <a:rPr lang="hu-HU" sz="1200" dirty="0" smtClean="0">
                  <a:solidFill>
                    <a:schemeClr val="bg1"/>
                  </a:solidFill>
                  <a:latin typeface="Segoe UI" pitchFamily="34" charset="0"/>
                  <a:ea typeface="Segoe UI" pitchFamily="34" charset="0"/>
                  <a:cs typeface="Segoe UI" pitchFamily="34" charset="0"/>
                </a:rPr>
                <a:t>Nagy</a:t>
              </a:r>
              <a:endParaRPr lang="en-US" sz="1200" dirty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28" name="Circle"/>
            <p:cNvSpPr/>
            <p:nvPr/>
          </p:nvSpPr>
          <p:spPr>
            <a:xfrm>
              <a:off x="4356895" y="3374807"/>
              <a:ext cx="119960" cy="119922"/>
            </a:xfrm>
            <a:prstGeom prst="ellipse">
              <a:avLst/>
            </a:prstGeom>
            <a:solidFill>
              <a:srgbClr val="FFFFFF"/>
            </a:solidFill>
            <a:ln w="3175">
              <a:solidFill>
                <a:srgbClr val="FFFFFF">
                  <a:lumMod val="50000"/>
                </a:srgbClr>
              </a:solidFill>
            </a:ln>
            <a:effectLst/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9" name="Content"/>
          <p:cNvSpPr txBox="1"/>
          <p:nvPr>
            <p:custDataLst>
              <p:custData r:id="rId17"/>
            </p:custDataLst>
          </p:nvPr>
        </p:nvSpPr>
        <p:spPr>
          <a:xfrm>
            <a:off x="316063" y="1793327"/>
            <a:ext cx="618503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Méret</a:t>
            </a:r>
            <a:endParaRPr lang="en-US" sz="1200" b="1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1" name="Content"/>
          <p:cNvSpPr txBox="1"/>
          <p:nvPr>
            <p:custDataLst>
              <p:custData r:id="rId18"/>
            </p:custDataLst>
          </p:nvPr>
        </p:nvSpPr>
        <p:spPr>
          <a:xfrm>
            <a:off x="1071538" y="1785926"/>
            <a:ext cx="513282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Hely</a:t>
            </a:r>
            <a:endParaRPr lang="en-US" sz="1200" b="1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2" name="Content"/>
          <p:cNvSpPr/>
          <p:nvPr>
            <p:custDataLst>
              <p:custData r:id="rId19"/>
            </p:custDataLst>
          </p:nvPr>
        </p:nvSpPr>
        <p:spPr>
          <a:xfrm>
            <a:off x="1571604" y="1785926"/>
            <a:ext cx="1220102" cy="228600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Autofit/>
          </a:bodyPr>
          <a:lstStyle/>
          <a:p>
            <a:r>
              <a:rPr lang="hu-HU" sz="1200" dirty="0" err="1" smtClean="0">
                <a:latin typeface="Segoe UI" pitchFamily="34" charset="0"/>
                <a:cs typeface="Segoe UI" pitchFamily="34" charset="0"/>
              </a:rPr>
              <a:t>Places</a:t>
            </a:r>
            <a:r>
              <a:rPr lang="hu-HU" sz="1200" dirty="0" smtClean="0">
                <a:latin typeface="Segoe UI" pitchFamily="34" charset="0"/>
                <a:cs typeface="Segoe UI" pitchFamily="34" charset="0"/>
              </a:rPr>
              <a:t>….</a:t>
            </a:r>
            <a:endParaRPr lang="en-US" sz="12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133" name="Calendar"/>
          <p:cNvGrpSpPr/>
          <p:nvPr>
            <p:custDataLst>
              <p:custData r:id="rId20"/>
            </p:custDataLst>
          </p:nvPr>
        </p:nvGrpSpPr>
        <p:grpSpPr>
          <a:xfrm>
            <a:off x="928662" y="2857496"/>
            <a:ext cx="1708751" cy="1374975"/>
            <a:chOff x="3646492" y="2684275"/>
            <a:chExt cx="1851017" cy="1489451"/>
          </a:xfrm>
        </p:grpSpPr>
        <p:sp>
          <p:nvSpPr>
            <p:cNvPr id="134" name="Border"/>
            <p:cNvSpPr/>
            <p:nvPr/>
          </p:nvSpPr>
          <p:spPr>
            <a:xfrm>
              <a:off x="3646492" y="2684275"/>
              <a:ext cx="1851017" cy="1489451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rmAutofit/>
            </a:bodyPr>
            <a:lstStyle/>
            <a:p>
              <a:pPr marL="0" marR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sp>
          <p:nvSpPr>
            <p:cNvPr id="135" name="RightArrow"/>
            <p:cNvSpPr/>
            <p:nvPr/>
          </p:nvSpPr>
          <p:spPr>
            <a:xfrm rot="5400000">
              <a:off x="5338097" y="2808223"/>
              <a:ext cx="66318" cy="36162"/>
            </a:xfrm>
            <a:prstGeom prst="triangle">
              <a:avLst/>
            </a:prstGeom>
            <a:solidFill>
              <a:srgbClr val="FFFFFF">
                <a:lumMod val="50000"/>
                <a:alpha val="99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>
              <a:normAutofit fontScale="25000" lnSpcReduction="20000"/>
            </a:bodyPr>
            <a:lstStyle/>
            <a:p>
              <a:pPr algn="r"/>
              <a:endParaRPr lang="en-US" sz="2400" dirty="0"/>
            </a:p>
          </p:txBody>
        </p:sp>
        <p:sp>
          <p:nvSpPr>
            <p:cNvPr id="136" name="LeftArrow"/>
            <p:cNvSpPr/>
            <p:nvPr/>
          </p:nvSpPr>
          <p:spPr>
            <a:xfrm rot="16200000" flipH="1">
              <a:off x="3753373" y="2808225"/>
              <a:ext cx="66318" cy="36162"/>
            </a:xfrm>
            <a:prstGeom prst="triangle">
              <a:avLst/>
            </a:prstGeom>
            <a:solidFill>
              <a:srgbClr val="FFFFFF">
                <a:lumMod val="50000"/>
                <a:alpha val="99000"/>
              </a:srgbClr>
            </a:solidFill>
            <a:ln>
              <a:noFill/>
            </a:ln>
          </p:spPr>
          <p:style>
            <a:lnRef idx="2">
              <a:srgbClr val="4F81BD">
                <a:shade val="50000"/>
              </a:srgbClr>
            </a:lnRef>
            <a:fillRef idx="1">
              <a:srgbClr val="4F81BD"/>
            </a:fillRef>
            <a:effectRef idx="0">
              <a:srgbClr val="4F81BD"/>
            </a:effectRef>
            <a:fontRef idx="minor">
              <a:srgbClr val="000000"/>
            </a:fontRef>
          </p:style>
          <p:txBody>
            <a:bodyPr lIns="97548" tIns="48774" rIns="97548" bIns="48774" rtlCol="0" anchor="ctr">
              <a:normAutofit fontScale="25000" lnSpcReduction="20000"/>
            </a:bodyPr>
            <a:lstStyle/>
            <a:p>
              <a:pPr algn="r"/>
              <a:endParaRPr lang="en-US" sz="2400" dirty="0"/>
            </a:p>
          </p:txBody>
        </p:sp>
        <p:sp>
          <p:nvSpPr>
            <p:cNvPr id="137" name="MonthYear"/>
            <p:cNvSpPr txBox="1"/>
            <p:nvPr/>
          </p:nvSpPr>
          <p:spPr>
            <a:xfrm>
              <a:off x="3804614" y="2751124"/>
              <a:ext cx="1548561" cy="150362"/>
            </a:xfrm>
            <a:prstGeom prst="rect">
              <a:avLst/>
            </a:prstGeom>
            <a:noFill/>
          </p:spPr>
          <p:txBody>
            <a:bodyPr wrap="none" lIns="45720" tIns="0" rIns="45720" bIns="0" rtlCol="0" anchor="ctr">
              <a:normAutofit fontScale="92500" lnSpcReduction="10000"/>
            </a:bodyPr>
            <a:lstStyle/>
            <a:p>
              <a:pPr algn="ctr"/>
              <a:r>
                <a:rPr lang="en-US" sz="1050" dirty="0" smtClean="0">
                  <a:latin typeface="Segoe UI" pitchFamily="34" charset="0"/>
                  <a:ea typeface="Segoe UI" pitchFamily="34" charset="0"/>
                  <a:cs typeface="Segoe UI" pitchFamily="34" charset="0"/>
                </a:rPr>
                <a:t>October, 2010</a:t>
              </a:r>
              <a:endParaRPr lang="en-US" sz="1050" dirty="0">
                <a:latin typeface="Segoe UI" pitchFamily="34" charset="0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38" name="AutoShape 6"/>
            <p:cNvSpPr>
              <a:spLocks noChangeAspect="1" noChangeArrowheads="1" noTextEdit="1"/>
            </p:cNvSpPr>
            <p:nvPr/>
          </p:nvSpPr>
          <p:spPr bwMode="auto">
            <a:xfrm>
              <a:off x="3713707" y="2951777"/>
              <a:ext cx="1716586" cy="12219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pPr algn="r"/>
              <a:endParaRPr lang="en-US" sz="2400" dirty="0"/>
            </a:p>
          </p:txBody>
        </p:sp>
        <p:grpSp>
          <p:nvGrpSpPr>
            <p:cNvPr id="139" name="DateGrid"/>
            <p:cNvGrpSpPr/>
            <p:nvPr/>
          </p:nvGrpSpPr>
          <p:grpSpPr>
            <a:xfrm>
              <a:off x="3779199" y="2977629"/>
              <a:ext cx="1625241" cy="1123709"/>
              <a:chOff x="3779199" y="2977629"/>
              <a:chExt cx="1625241" cy="1123709"/>
            </a:xfrm>
          </p:grpSpPr>
          <p:sp>
            <p:nvSpPr>
              <p:cNvPr id="140" name="Rectangle 8"/>
              <p:cNvSpPr>
                <a:spLocks noChangeArrowheads="1"/>
              </p:cNvSpPr>
              <p:nvPr/>
            </p:nvSpPr>
            <p:spPr bwMode="auto">
              <a:xfrm>
                <a:off x="3779199" y="2977629"/>
                <a:ext cx="156837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Su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1" name="Rectangle 9"/>
              <p:cNvSpPr>
                <a:spLocks noChangeArrowheads="1"/>
              </p:cNvSpPr>
              <p:nvPr/>
            </p:nvSpPr>
            <p:spPr bwMode="auto">
              <a:xfrm>
                <a:off x="4001528" y="2977629"/>
                <a:ext cx="210265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Mo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2" name="Rectangle 10"/>
              <p:cNvSpPr>
                <a:spLocks noChangeArrowheads="1"/>
              </p:cNvSpPr>
              <p:nvPr/>
            </p:nvSpPr>
            <p:spPr bwMode="auto">
              <a:xfrm>
                <a:off x="4266944" y="2977629"/>
                <a:ext cx="160284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Tu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3" name="Rectangle 11"/>
              <p:cNvSpPr>
                <a:spLocks noChangeArrowheads="1"/>
              </p:cNvSpPr>
              <p:nvPr/>
            </p:nvSpPr>
            <p:spPr bwMode="auto">
              <a:xfrm>
                <a:off x="4494443" y="2977629"/>
                <a:ext cx="206818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We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4" name="Rectangle 12"/>
              <p:cNvSpPr>
                <a:spLocks noChangeArrowheads="1"/>
              </p:cNvSpPr>
              <p:nvPr/>
            </p:nvSpPr>
            <p:spPr bwMode="auto">
              <a:xfrm>
                <a:off x="4758136" y="2977629"/>
                <a:ext cx="160284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Th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5" name="Rectangle 13"/>
              <p:cNvSpPr>
                <a:spLocks noChangeArrowheads="1"/>
              </p:cNvSpPr>
              <p:nvPr/>
            </p:nvSpPr>
            <p:spPr bwMode="auto">
              <a:xfrm>
                <a:off x="5014934" y="2977629"/>
                <a:ext cx="124091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Fr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6" name="Rectangle 14"/>
              <p:cNvSpPr>
                <a:spLocks noChangeArrowheads="1"/>
              </p:cNvSpPr>
              <p:nvPr/>
            </p:nvSpPr>
            <p:spPr bwMode="auto">
              <a:xfrm>
                <a:off x="5252775" y="2977629"/>
                <a:ext cx="148219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1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Sa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7" name="Rectangle 15"/>
              <p:cNvSpPr>
                <a:spLocks noChangeArrowheads="1"/>
              </p:cNvSpPr>
              <p:nvPr/>
            </p:nvSpPr>
            <p:spPr bwMode="auto">
              <a:xfrm>
                <a:off x="3789540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26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8" name="Rectangle 16"/>
              <p:cNvSpPr>
                <a:spLocks noChangeArrowheads="1"/>
              </p:cNvSpPr>
              <p:nvPr/>
            </p:nvSpPr>
            <p:spPr bwMode="auto">
              <a:xfrm>
                <a:off x="4034274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27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9" name="Rectangle 17"/>
              <p:cNvSpPr>
                <a:spLocks noChangeArrowheads="1"/>
              </p:cNvSpPr>
              <p:nvPr/>
            </p:nvSpPr>
            <p:spPr bwMode="auto">
              <a:xfrm>
                <a:off x="4280732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28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0" name="Rectangle 18"/>
              <p:cNvSpPr>
                <a:spLocks noChangeArrowheads="1"/>
              </p:cNvSpPr>
              <p:nvPr/>
            </p:nvSpPr>
            <p:spPr bwMode="auto">
              <a:xfrm>
                <a:off x="4525466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29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1" name="Rectangle 19"/>
              <p:cNvSpPr>
                <a:spLocks noChangeArrowheads="1"/>
              </p:cNvSpPr>
              <p:nvPr/>
            </p:nvSpPr>
            <p:spPr bwMode="auto">
              <a:xfrm>
                <a:off x="4770200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30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2" name="Rectangle 20"/>
              <p:cNvSpPr>
                <a:spLocks noChangeArrowheads="1"/>
              </p:cNvSpPr>
              <p:nvPr/>
            </p:nvSpPr>
            <p:spPr bwMode="auto">
              <a:xfrm>
                <a:off x="5014934" y="3137913"/>
                <a:ext cx="144773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3" name="Rectangle 21"/>
              <p:cNvSpPr>
                <a:spLocks noChangeArrowheads="1"/>
              </p:cNvSpPr>
              <p:nvPr/>
            </p:nvSpPr>
            <p:spPr bwMode="auto">
              <a:xfrm>
                <a:off x="5259668" y="3137913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4" name="Rectangle 22"/>
              <p:cNvSpPr>
                <a:spLocks noChangeArrowheads="1"/>
              </p:cNvSpPr>
              <p:nvPr/>
            </p:nvSpPr>
            <p:spPr bwMode="auto">
              <a:xfrm>
                <a:off x="3789540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5" name="Rectangle 23"/>
              <p:cNvSpPr>
                <a:spLocks noChangeArrowheads="1"/>
              </p:cNvSpPr>
              <p:nvPr/>
            </p:nvSpPr>
            <p:spPr bwMode="auto">
              <a:xfrm>
                <a:off x="4034274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4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6" name="Rectangle 24"/>
              <p:cNvSpPr>
                <a:spLocks noChangeArrowheads="1"/>
              </p:cNvSpPr>
              <p:nvPr/>
            </p:nvSpPr>
            <p:spPr bwMode="auto">
              <a:xfrm>
                <a:off x="4280732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5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7" name="Rectangle 25"/>
              <p:cNvSpPr>
                <a:spLocks noChangeArrowheads="1"/>
              </p:cNvSpPr>
              <p:nvPr/>
            </p:nvSpPr>
            <p:spPr bwMode="auto">
              <a:xfrm>
                <a:off x="4525466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6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8" name="Rectangle 26"/>
              <p:cNvSpPr>
                <a:spLocks noChangeArrowheads="1"/>
              </p:cNvSpPr>
              <p:nvPr/>
            </p:nvSpPr>
            <p:spPr bwMode="auto">
              <a:xfrm>
                <a:off x="4770200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7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59" name="Rectangle 27"/>
              <p:cNvSpPr>
                <a:spLocks noChangeArrowheads="1"/>
              </p:cNvSpPr>
              <p:nvPr/>
            </p:nvSpPr>
            <p:spPr bwMode="auto">
              <a:xfrm>
                <a:off x="5014934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8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0" name="Rectangle 28"/>
              <p:cNvSpPr>
                <a:spLocks noChangeArrowheads="1"/>
              </p:cNvSpPr>
              <p:nvPr/>
            </p:nvSpPr>
            <p:spPr bwMode="auto">
              <a:xfrm>
                <a:off x="5259668" y="3298196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9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1" name="Rectangle 29"/>
              <p:cNvSpPr>
                <a:spLocks noChangeArrowheads="1"/>
              </p:cNvSpPr>
              <p:nvPr/>
            </p:nvSpPr>
            <p:spPr bwMode="auto">
              <a:xfrm>
                <a:off x="3789540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2" name="Rectangle 30"/>
              <p:cNvSpPr>
                <a:spLocks noChangeArrowheads="1"/>
              </p:cNvSpPr>
              <p:nvPr/>
            </p:nvSpPr>
            <p:spPr bwMode="auto">
              <a:xfrm>
                <a:off x="4034274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3" name="Rectangle 31"/>
              <p:cNvSpPr>
                <a:spLocks noChangeArrowheads="1"/>
              </p:cNvSpPr>
              <p:nvPr/>
            </p:nvSpPr>
            <p:spPr bwMode="auto">
              <a:xfrm>
                <a:off x="4280732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12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4" name="Rectangle 32"/>
              <p:cNvSpPr>
                <a:spLocks noChangeArrowheads="1"/>
              </p:cNvSpPr>
              <p:nvPr/>
            </p:nvSpPr>
            <p:spPr bwMode="auto">
              <a:xfrm>
                <a:off x="4525466" y="3458480"/>
                <a:ext cx="144772" cy="162007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13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5" name="Rectangle 33"/>
              <p:cNvSpPr>
                <a:spLocks noChangeArrowheads="1"/>
              </p:cNvSpPr>
              <p:nvPr/>
            </p:nvSpPr>
            <p:spPr bwMode="auto">
              <a:xfrm>
                <a:off x="4770200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14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6" name="Rectangle 34"/>
              <p:cNvSpPr>
                <a:spLocks noChangeArrowheads="1"/>
              </p:cNvSpPr>
              <p:nvPr/>
            </p:nvSpPr>
            <p:spPr bwMode="auto">
              <a:xfrm>
                <a:off x="5014934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15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7" name="Rectangle 35"/>
              <p:cNvSpPr>
                <a:spLocks noChangeArrowheads="1"/>
              </p:cNvSpPr>
              <p:nvPr/>
            </p:nvSpPr>
            <p:spPr bwMode="auto">
              <a:xfrm>
                <a:off x="5259668" y="3458480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16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8" name="Rectangle 36"/>
              <p:cNvSpPr>
                <a:spLocks noChangeArrowheads="1"/>
              </p:cNvSpPr>
              <p:nvPr/>
            </p:nvSpPr>
            <p:spPr bwMode="auto">
              <a:xfrm>
                <a:off x="3789540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17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69" name="Rectangle 37"/>
              <p:cNvSpPr>
                <a:spLocks noChangeArrowheads="1"/>
              </p:cNvSpPr>
              <p:nvPr/>
            </p:nvSpPr>
            <p:spPr bwMode="auto">
              <a:xfrm>
                <a:off x="4034274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18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0" name="Rectangle 38"/>
              <p:cNvSpPr>
                <a:spLocks noChangeArrowheads="1"/>
              </p:cNvSpPr>
              <p:nvPr/>
            </p:nvSpPr>
            <p:spPr bwMode="auto">
              <a:xfrm>
                <a:off x="4280732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19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1" name="Rectangle 39"/>
              <p:cNvSpPr>
                <a:spLocks noChangeArrowheads="1"/>
              </p:cNvSpPr>
              <p:nvPr/>
            </p:nvSpPr>
            <p:spPr bwMode="auto">
              <a:xfrm>
                <a:off x="4525466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2" name="Rectangle 40"/>
              <p:cNvSpPr>
                <a:spLocks noChangeArrowheads="1"/>
              </p:cNvSpPr>
              <p:nvPr/>
            </p:nvSpPr>
            <p:spPr bwMode="auto">
              <a:xfrm>
                <a:off x="4770200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3" name="Rectangle 41"/>
              <p:cNvSpPr>
                <a:spLocks noChangeArrowheads="1"/>
              </p:cNvSpPr>
              <p:nvPr/>
            </p:nvSpPr>
            <p:spPr bwMode="auto">
              <a:xfrm>
                <a:off x="5014934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22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4" name="Rectangle 42"/>
              <p:cNvSpPr>
                <a:spLocks noChangeArrowheads="1"/>
              </p:cNvSpPr>
              <p:nvPr/>
            </p:nvSpPr>
            <p:spPr bwMode="auto">
              <a:xfrm>
                <a:off x="5259668" y="3618764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23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5" name="Rectangle 43"/>
              <p:cNvSpPr>
                <a:spLocks noChangeArrowheads="1"/>
              </p:cNvSpPr>
              <p:nvPr/>
            </p:nvSpPr>
            <p:spPr bwMode="auto">
              <a:xfrm>
                <a:off x="3789540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24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6" name="Rectangle 44"/>
              <p:cNvSpPr>
                <a:spLocks noChangeArrowheads="1"/>
              </p:cNvSpPr>
              <p:nvPr/>
            </p:nvSpPr>
            <p:spPr bwMode="auto">
              <a:xfrm>
                <a:off x="4034274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25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7" name="Rectangle 45"/>
              <p:cNvSpPr>
                <a:spLocks noChangeArrowheads="1"/>
              </p:cNvSpPr>
              <p:nvPr/>
            </p:nvSpPr>
            <p:spPr bwMode="auto">
              <a:xfrm>
                <a:off x="4280732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26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8" name="Rectangle 46"/>
              <p:cNvSpPr>
                <a:spLocks noChangeArrowheads="1"/>
              </p:cNvSpPr>
              <p:nvPr/>
            </p:nvSpPr>
            <p:spPr bwMode="auto">
              <a:xfrm>
                <a:off x="4525466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27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79" name="Rectangle 47"/>
              <p:cNvSpPr>
                <a:spLocks noChangeArrowheads="1"/>
              </p:cNvSpPr>
              <p:nvPr/>
            </p:nvSpPr>
            <p:spPr bwMode="auto">
              <a:xfrm>
                <a:off x="4770200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28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0" name="Rectangle 48"/>
              <p:cNvSpPr>
                <a:spLocks noChangeArrowheads="1"/>
              </p:cNvSpPr>
              <p:nvPr/>
            </p:nvSpPr>
            <p:spPr bwMode="auto">
              <a:xfrm>
                <a:off x="5014934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29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1" name="Rectangle 49"/>
              <p:cNvSpPr>
                <a:spLocks noChangeArrowheads="1"/>
              </p:cNvSpPr>
              <p:nvPr/>
            </p:nvSpPr>
            <p:spPr bwMode="auto">
              <a:xfrm>
                <a:off x="5259668" y="3779047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30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2" name="Rectangle 50"/>
              <p:cNvSpPr>
                <a:spLocks noChangeArrowheads="1"/>
              </p:cNvSpPr>
              <p:nvPr/>
            </p:nvSpPr>
            <p:spPr bwMode="auto">
              <a:xfrm>
                <a:off x="3789540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Segoe UI" pitchFamily="34" charset="0"/>
                    <a:cs typeface="Arial" pitchFamily="34" charset="0"/>
                  </a:rPr>
                  <a:t>31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" name="Rectangle 51"/>
              <p:cNvSpPr>
                <a:spLocks noChangeArrowheads="1"/>
              </p:cNvSpPr>
              <p:nvPr/>
            </p:nvSpPr>
            <p:spPr bwMode="auto">
              <a:xfrm>
                <a:off x="4034274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1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4" name="Rectangle 52"/>
              <p:cNvSpPr>
                <a:spLocks noChangeArrowheads="1"/>
              </p:cNvSpPr>
              <p:nvPr/>
            </p:nvSpPr>
            <p:spPr bwMode="auto">
              <a:xfrm>
                <a:off x="4280732" y="3939331"/>
                <a:ext cx="146496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2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5" name="Rectangle 53"/>
              <p:cNvSpPr>
                <a:spLocks noChangeArrowheads="1"/>
              </p:cNvSpPr>
              <p:nvPr/>
            </p:nvSpPr>
            <p:spPr bwMode="auto">
              <a:xfrm>
                <a:off x="4525466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3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6" name="Rectangle 54"/>
              <p:cNvSpPr>
                <a:spLocks noChangeArrowheads="1"/>
              </p:cNvSpPr>
              <p:nvPr/>
            </p:nvSpPr>
            <p:spPr bwMode="auto">
              <a:xfrm>
                <a:off x="4770200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4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7" name="Rectangle 55"/>
              <p:cNvSpPr>
                <a:spLocks noChangeArrowheads="1"/>
              </p:cNvSpPr>
              <p:nvPr/>
            </p:nvSpPr>
            <p:spPr bwMode="auto">
              <a:xfrm>
                <a:off x="5014934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5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8" name="Rectangle 56"/>
              <p:cNvSpPr>
                <a:spLocks noChangeArrowheads="1"/>
              </p:cNvSpPr>
              <p:nvPr/>
            </p:nvSpPr>
            <p:spPr bwMode="auto">
              <a:xfrm>
                <a:off x="5259668" y="3939331"/>
                <a:ext cx="144772" cy="1620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normAutofit fontScale="92500" lnSpcReduction="10000"/>
              </a:bodyPr>
              <a:lstStyle/>
              <a:p>
                <a:pPr marL="0" marR="0" lvl="0" indent="0" algn="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050" b="0" i="0" u="none" strike="noStrike" cap="none" normalizeH="0" baseline="0" dirty="0" smtClean="0">
                    <a:ln>
                      <a:noFill/>
                    </a:ln>
                    <a:solidFill>
                      <a:srgbClr val="A6A6A6"/>
                    </a:solidFill>
                    <a:effectLst/>
                    <a:latin typeface="Segoe UI" pitchFamily="34" charset="0"/>
                    <a:cs typeface="Arial" pitchFamily="34" charset="0"/>
                  </a:rPr>
                  <a:t>6</a:t>
                </a:r>
                <a:endParaRPr kumimoji="0" lang="en-US" sz="24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9" name="Rectangle 57"/>
              <p:cNvSpPr/>
              <p:nvPr/>
            </p:nvSpPr>
            <p:spPr>
              <a:xfrm>
                <a:off x="5024192" y="3281405"/>
                <a:ext cx="171546" cy="158558"/>
              </a:xfrm>
              <a:prstGeom prst="rect">
                <a:avLst/>
              </a:prstGeom>
              <a:solidFill>
                <a:srgbClr val="FFFFFF">
                  <a:lumMod val="50000"/>
                  <a:alpha val="52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rmAutofit fontScale="40000" lnSpcReduction="20000"/>
              </a:bodyPr>
              <a:lstStyle/>
              <a:p>
                <a:pPr marL="0" marR="0" indent="0" algn="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0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190" name="Content"/>
          <p:cNvSpPr txBox="1"/>
          <p:nvPr>
            <p:custDataLst>
              <p:custData r:id="rId21"/>
            </p:custDataLst>
          </p:nvPr>
        </p:nvSpPr>
        <p:spPr>
          <a:xfrm>
            <a:off x="1285852" y="2285992"/>
            <a:ext cx="439287" cy="230832"/>
          </a:xfrm>
          <a:prstGeom prst="rect">
            <a:avLst/>
          </a:prstGeom>
          <a:noFill/>
        </p:spPr>
        <p:txBody>
          <a:bodyPr wrap="none" lIns="91440" tIns="18288" rIns="91440" bIns="27432" rtlCol="0" anchor="ctr" anchorCtr="0">
            <a:spAutoFit/>
          </a:bodyPr>
          <a:lstStyle/>
          <a:p>
            <a:r>
              <a:rPr lang="hu-HU" sz="1200" b="1" dirty="0" smtClean="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Tag</a:t>
            </a:r>
            <a:endParaRPr lang="en-US" sz="1200" b="1" dirty="0" smtClean="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191" name="Content"/>
          <p:cNvSpPr/>
          <p:nvPr>
            <p:custDataLst>
              <p:custData r:id="rId22"/>
            </p:custDataLst>
          </p:nvPr>
        </p:nvSpPr>
        <p:spPr>
          <a:xfrm>
            <a:off x="1714480" y="2285992"/>
            <a:ext cx="1220102" cy="228600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ctr">
            <a:noAutofit/>
          </a:bodyPr>
          <a:lstStyle/>
          <a:p>
            <a:r>
              <a:rPr lang="hu-HU" sz="1200" dirty="0" err="1" smtClean="0">
                <a:latin typeface="Segoe UI" pitchFamily="34" charset="0"/>
                <a:cs typeface="Segoe UI" pitchFamily="34" charset="0"/>
              </a:rPr>
              <a:t>Tags</a:t>
            </a:r>
            <a:r>
              <a:rPr lang="hu-HU" sz="1200" dirty="0" smtClean="0">
                <a:latin typeface="Segoe UI" pitchFamily="34" charset="0"/>
                <a:cs typeface="Segoe UI" pitchFamily="34" charset="0"/>
              </a:rPr>
              <a:t>….</a:t>
            </a:r>
            <a:endParaRPr lang="en-US" sz="1200" dirty="0">
              <a:solidFill>
                <a:srgbClr val="000000"/>
              </a:solidFill>
              <a:latin typeface="Segoe UI" pitchFamily="34" charset="0"/>
              <a:cs typeface="Segoe UI" pitchFamily="34" charset="0"/>
            </a:endParaRPr>
          </a:p>
        </p:txBody>
      </p:sp>
      <p:grpSp>
        <p:nvGrpSpPr>
          <p:cNvPr id="192" name="Image"/>
          <p:cNvGrpSpPr/>
          <p:nvPr>
            <p:custDataLst>
              <p:custData r:id="rId23"/>
            </p:custDataLst>
          </p:nvPr>
        </p:nvGrpSpPr>
        <p:grpSpPr>
          <a:xfrm>
            <a:off x="7429520" y="3929066"/>
            <a:ext cx="649607" cy="649607"/>
            <a:chOff x="4037608" y="2896991"/>
            <a:chExt cx="1059255" cy="1059255"/>
          </a:xfrm>
        </p:grpSpPr>
        <p:sp>
          <p:nvSpPr>
            <p:cNvPr id="193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194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195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196" name="Image"/>
          <p:cNvGrpSpPr/>
          <p:nvPr>
            <p:custDataLst>
              <p:custData r:id="rId24"/>
            </p:custDataLst>
          </p:nvPr>
        </p:nvGrpSpPr>
        <p:grpSpPr>
          <a:xfrm>
            <a:off x="6500826" y="3929066"/>
            <a:ext cx="649607" cy="649607"/>
            <a:chOff x="4037608" y="2896991"/>
            <a:chExt cx="1059255" cy="1059255"/>
          </a:xfrm>
        </p:grpSpPr>
        <p:sp>
          <p:nvSpPr>
            <p:cNvPr id="197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198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199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00" name="Image"/>
          <p:cNvGrpSpPr/>
          <p:nvPr>
            <p:custDataLst>
              <p:custData r:id="rId25"/>
            </p:custDataLst>
          </p:nvPr>
        </p:nvGrpSpPr>
        <p:grpSpPr>
          <a:xfrm>
            <a:off x="5572132" y="3929066"/>
            <a:ext cx="649607" cy="649607"/>
            <a:chOff x="4037608" y="2896991"/>
            <a:chExt cx="1059255" cy="1059255"/>
          </a:xfrm>
        </p:grpSpPr>
        <p:sp>
          <p:nvSpPr>
            <p:cNvPr id="201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02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03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04" name="Image"/>
          <p:cNvGrpSpPr/>
          <p:nvPr>
            <p:custDataLst>
              <p:custData r:id="rId26"/>
            </p:custDataLst>
          </p:nvPr>
        </p:nvGrpSpPr>
        <p:grpSpPr>
          <a:xfrm>
            <a:off x="4643438" y="3929066"/>
            <a:ext cx="649607" cy="649607"/>
            <a:chOff x="4037608" y="2896991"/>
            <a:chExt cx="1059255" cy="1059255"/>
          </a:xfrm>
        </p:grpSpPr>
        <p:sp>
          <p:nvSpPr>
            <p:cNvPr id="205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06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07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08" name="Image"/>
          <p:cNvGrpSpPr/>
          <p:nvPr>
            <p:custDataLst>
              <p:custData r:id="rId27"/>
            </p:custDataLst>
          </p:nvPr>
        </p:nvGrpSpPr>
        <p:grpSpPr>
          <a:xfrm>
            <a:off x="3714744" y="3929066"/>
            <a:ext cx="649607" cy="649607"/>
            <a:chOff x="4037608" y="2896991"/>
            <a:chExt cx="1059255" cy="1059255"/>
          </a:xfrm>
        </p:grpSpPr>
        <p:sp>
          <p:nvSpPr>
            <p:cNvPr id="209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10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11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12" name="Image"/>
          <p:cNvGrpSpPr/>
          <p:nvPr>
            <p:custDataLst>
              <p:custData r:id="rId28"/>
            </p:custDataLst>
          </p:nvPr>
        </p:nvGrpSpPr>
        <p:grpSpPr>
          <a:xfrm>
            <a:off x="7429520" y="2928934"/>
            <a:ext cx="649607" cy="649607"/>
            <a:chOff x="4037608" y="2896991"/>
            <a:chExt cx="1059255" cy="1059255"/>
          </a:xfrm>
        </p:grpSpPr>
        <p:sp>
          <p:nvSpPr>
            <p:cNvPr id="213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1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1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17" name="Image"/>
          <p:cNvGrpSpPr/>
          <p:nvPr>
            <p:custDataLst>
              <p:custData r:id="rId29"/>
            </p:custDataLst>
          </p:nvPr>
        </p:nvGrpSpPr>
        <p:grpSpPr>
          <a:xfrm>
            <a:off x="6500826" y="2928934"/>
            <a:ext cx="649607" cy="649607"/>
            <a:chOff x="4037608" y="2896991"/>
            <a:chExt cx="1059255" cy="1059255"/>
          </a:xfrm>
        </p:grpSpPr>
        <p:sp>
          <p:nvSpPr>
            <p:cNvPr id="21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1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2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21" name="Image"/>
          <p:cNvGrpSpPr/>
          <p:nvPr>
            <p:custDataLst>
              <p:custData r:id="rId30"/>
            </p:custDataLst>
          </p:nvPr>
        </p:nvGrpSpPr>
        <p:grpSpPr>
          <a:xfrm>
            <a:off x="5572132" y="2928934"/>
            <a:ext cx="649607" cy="649607"/>
            <a:chOff x="4037608" y="2896991"/>
            <a:chExt cx="1059255" cy="1059255"/>
          </a:xfrm>
        </p:grpSpPr>
        <p:sp>
          <p:nvSpPr>
            <p:cNvPr id="22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2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2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25" name="Image"/>
          <p:cNvGrpSpPr/>
          <p:nvPr>
            <p:custDataLst>
              <p:custData r:id="rId31"/>
            </p:custDataLst>
          </p:nvPr>
        </p:nvGrpSpPr>
        <p:grpSpPr>
          <a:xfrm>
            <a:off x="3714744" y="2928934"/>
            <a:ext cx="649607" cy="649607"/>
            <a:chOff x="4037608" y="2896991"/>
            <a:chExt cx="1059255" cy="1059255"/>
          </a:xfrm>
        </p:grpSpPr>
        <p:sp>
          <p:nvSpPr>
            <p:cNvPr id="22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2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2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29" name="Image"/>
          <p:cNvGrpSpPr/>
          <p:nvPr>
            <p:custDataLst>
              <p:custData r:id="rId32"/>
            </p:custDataLst>
          </p:nvPr>
        </p:nvGrpSpPr>
        <p:grpSpPr>
          <a:xfrm>
            <a:off x="4643438" y="2928934"/>
            <a:ext cx="649607" cy="649607"/>
            <a:chOff x="4037608" y="2896991"/>
            <a:chExt cx="1059255" cy="1059255"/>
          </a:xfrm>
        </p:grpSpPr>
        <p:sp>
          <p:nvSpPr>
            <p:cNvPr id="230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3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32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33" name="Image"/>
          <p:cNvGrpSpPr/>
          <p:nvPr>
            <p:custDataLst>
              <p:custData r:id="rId33"/>
            </p:custDataLst>
          </p:nvPr>
        </p:nvGrpSpPr>
        <p:grpSpPr>
          <a:xfrm>
            <a:off x="7429520" y="5786454"/>
            <a:ext cx="649607" cy="649607"/>
            <a:chOff x="4037608" y="2896991"/>
            <a:chExt cx="1059255" cy="1059255"/>
          </a:xfrm>
        </p:grpSpPr>
        <p:sp>
          <p:nvSpPr>
            <p:cNvPr id="23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3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3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37" name="Image"/>
          <p:cNvGrpSpPr/>
          <p:nvPr>
            <p:custDataLst>
              <p:custData r:id="rId34"/>
            </p:custDataLst>
          </p:nvPr>
        </p:nvGrpSpPr>
        <p:grpSpPr>
          <a:xfrm>
            <a:off x="6500826" y="5786454"/>
            <a:ext cx="649607" cy="649607"/>
            <a:chOff x="4037608" y="2896991"/>
            <a:chExt cx="1059255" cy="1059255"/>
          </a:xfrm>
        </p:grpSpPr>
        <p:sp>
          <p:nvSpPr>
            <p:cNvPr id="23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3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40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41" name="Image"/>
          <p:cNvGrpSpPr/>
          <p:nvPr>
            <p:custDataLst>
              <p:custData r:id="rId35"/>
            </p:custDataLst>
          </p:nvPr>
        </p:nvGrpSpPr>
        <p:grpSpPr>
          <a:xfrm>
            <a:off x="5572132" y="5786454"/>
            <a:ext cx="649607" cy="649607"/>
            <a:chOff x="4037608" y="2896991"/>
            <a:chExt cx="1059255" cy="1059255"/>
          </a:xfrm>
        </p:grpSpPr>
        <p:sp>
          <p:nvSpPr>
            <p:cNvPr id="242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43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4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45" name="Image"/>
          <p:cNvGrpSpPr/>
          <p:nvPr>
            <p:custDataLst>
              <p:custData r:id="rId36"/>
            </p:custDataLst>
          </p:nvPr>
        </p:nvGrpSpPr>
        <p:grpSpPr>
          <a:xfrm>
            <a:off x="4643438" y="5786454"/>
            <a:ext cx="649607" cy="649607"/>
            <a:chOff x="4037608" y="2896991"/>
            <a:chExt cx="1059255" cy="1059255"/>
          </a:xfrm>
        </p:grpSpPr>
        <p:sp>
          <p:nvSpPr>
            <p:cNvPr id="24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4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4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49" name="Image"/>
          <p:cNvGrpSpPr/>
          <p:nvPr>
            <p:custDataLst>
              <p:custData r:id="rId37"/>
            </p:custDataLst>
          </p:nvPr>
        </p:nvGrpSpPr>
        <p:grpSpPr>
          <a:xfrm>
            <a:off x="3714744" y="5786454"/>
            <a:ext cx="649607" cy="649607"/>
            <a:chOff x="4037608" y="2896991"/>
            <a:chExt cx="1059255" cy="1059255"/>
          </a:xfrm>
        </p:grpSpPr>
        <p:sp>
          <p:nvSpPr>
            <p:cNvPr id="251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5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59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63" name="Image"/>
          <p:cNvGrpSpPr/>
          <p:nvPr>
            <p:custDataLst>
              <p:custData r:id="rId38"/>
            </p:custDataLst>
          </p:nvPr>
        </p:nvGrpSpPr>
        <p:grpSpPr>
          <a:xfrm>
            <a:off x="7429520" y="4786322"/>
            <a:ext cx="649607" cy="649607"/>
            <a:chOff x="4037608" y="2896991"/>
            <a:chExt cx="1059255" cy="1059255"/>
          </a:xfrm>
        </p:grpSpPr>
        <p:sp>
          <p:nvSpPr>
            <p:cNvPr id="267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71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75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79" name="Image"/>
          <p:cNvGrpSpPr/>
          <p:nvPr>
            <p:custDataLst>
              <p:custData r:id="rId39"/>
            </p:custDataLst>
          </p:nvPr>
        </p:nvGrpSpPr>
        <p:grpSpPr>
          <a:xfrm>
            <a:off x="6500826" y="4786322"/>
            <a:ext cx="649607" cy="649607"/>
            <a:chOff x="4037608" y="2896991"/>
            <a:chExt cx="1059255" cy="1059255"/>
          </a:xfrm>
        </p:grpSpPr>
        <p:sp>
          <p:nvSpPr>
            <p:cNvPr id="283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8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1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93" name="Image"/>
          <p:cNvGrpSpPr/>
          <p:nvPr>
            <p:custDataLst>
              <p:custData r:id="rId40"/>
            </p:custDataLst>
          </p:nvPr>
        </p:nvGrpSpPr>
        <p:grpSpPr>
          <a:xfrm>
            <a:off x="5572132" y="4786322"/>
            <a:ext cx="649607" cy="649607"/>
            <a:chOff x="4037608" y="2896991"/>
            <a:chExt cx="1059255" cy="1059255"/>
          </a:xfrm>
        </p:grpSpPr>
        <p:sp>
          <p:nvSpPr>
            <p:cNvPr id="294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95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296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297" name="Image"/>
          <p:cNvGrpSpPr/>
          <p:nvPr>
            <p:custDataLst>
              <p:custData r:id="rId41"/>
            </p:custDataLst>
          </p:nvPr>
        </p:nvGrpSpPr>
        <p:grpSpPr>
          <a:xfrm>
            <a:off x="3714744" y="4786322"/>
            <a:ext cx="649607" cy="649607"/>
            <a:chOff x="4037608" y="2896991"/>
            <a:chExt cx="1059255" cy="1059255"/>
          </a:xfrm>
        </p:grpSpPr>
        <p:sp>
          <p:nvSpPr>
            <p:cNvPr id="298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299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314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  <p:grpSp>
        <p:nvGrpSpPr>
          <p:cNvPr id="315" name="Image"/>
          <p:cNvGrpSpPr/>
          <p:nvPr>
            <p:custDataLst>
              <p:custData r:id="rId42"/>
            </p:custDataLst>
          </p:nvPr>
        </p:nvGrpSpPr>
        <p:grpSpPr>
          <a:xfrm>
            <a:off x="4643438" y="4786322"/>
            <a:ext cx="649607" cy="649607"/>
            <a:chOff x="4037608" y="2896991"/>
            <a:chExt cx="1059255" cy="1059255"/>
          </a:xfrm>
        </p:grpSpPr>
        <p:sp>
          <p:nvSpPr>
            <p:cNvPr id="316" name="Rectangle 2"/>
            <p:cNvSpPr/>
            <p:nvPr/>
          </p:nvSpPr>
          <p:spPr>
            <a:xfrm>
              <a:off x="4037608" y="2896991"/>
              <a:ext cx="1059255" cy="1059255"/>
            </a:xfrm>
            <a:prstGeom prst="rect">
              <a:avLst/>
            </a:prstGeom>
            <a:solidFill>
              <a:sysClr val="window" lastClr="FFFFFF"/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cxnSp>
          <p:nvCxnSpPr>
            <p:cNvPr id="317" name="Straight Connector 3"/>
            <p:cNvCxnSpPr/>
            <p:nvPr/>
          </p:nvCxnSpPr>
          <p:spPr>
            <a:xfrm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  <p:cxnSp>
          <p:nvCxnSpPr>
            <p:cNvPr id="318" name="Straight Connector 4"/>
            <p:cNvCxnSpPr/>
            <p:nvPr/>
          </p:nvCxnSpPr>
          <p:spPr>
            <a:xfrm flipV="1">
              <a:off x="4037608" y="2896991"/>
              <a:ext cx="1059255" cy="1059255"/>
            </a:xfrm>
            <a:prstGeom prst="line">
              <a:avLst/>
            </a:prstGeom>
            <a:ln w="3175">
              <a:solidFill>
                <a:srgbClr val="FFFFFF">
                  <a:lumMod val="50000"/>
                </a:srgbClr>
              </a:solidFill>
            </a:ln>
          </p:spPr>
          <p:style>
            <a:lnRef idx="1">
              <a:srgbClr val="FFFFFF"/>
            </a:lnRef>
            <a:fillRef idx="0">
              <a:srgbClr val="FFFFFF"/>
            </a:fillRef>
            <a:effectRef idx="0">
              <a:srgbClr val="FFFFFF"/>
            </a:effectRef>
            <a:fontRef idx="minor">
              <a:srgbClr val="000000"/>
            </a:fontRef>
          </p:style>
        </p:cxnSp>
      </p:grpSp>
    </p:spTree>
    <p:extLst>
      <p:ext uri="{BB962C8B-B14F-4D97-AF65-F5344CB8AC3E}">
        <p14:creationId xmlns="" xmlns:p14="http://schemas.microsoft.com/office/powerpoint/2010/main" val="668903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0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0.xml"/></Relationships>
</file>

<file path=customXml/_rels/item10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1.xml"/></Relationships>
</file>

<file path=customXml/_rels/item10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2.xml"/></Relationships>
</file>

<file path=customXml/_rels/item10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3.xml"/></Relationships>
</file>

<file path=customXml/_rels/item10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4.xml"/></Relationships>
</file>

<file path=customXml/_rels/item10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5.xml"/></Relationships>
</file>

<file path=customXml/_rels/item10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6.xml"/></Relationships>
</file>

<file path=customXml/_rels/item10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7.xml"/></Relationships>
</file>

<file path=customXml/_rels/item10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8.xml"/></Relationships>
</file>

<file path=customXml/_rels/item10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9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0.xml"/></Relationships>
</file>

<file path=customXml/_rels/item1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1.xml"/></Relationships>
</file>

<file path=customXml/_rels/item1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2.xml"/></Relationships>
</file>

<file path=customXml/_rels/item1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3.xml"/></Relationships>
</file>

<file path=customXml/_rels/item1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4.xml"/></Relationships>
</file>

<file path=customXml/_rels/item1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5.xml"/></Relationships>
</file>

<file path=customXml/_rels/item1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6.xml"/></Relationships>
</file>

<file path=customXml/_rels/item1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7.xml"/></Relationships>
</file>

<file path=customXml/_rels/item1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8.xml"/></Relationships>
</file>

<file path=customXml/_rels/item1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9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0.xml"/></Relationships>
</file>

<file path=customXml/_rels/item1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1.xml"/></Relationships>
</file>

<file path=customXml/_rels/item1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2.xml"/></Relationships>
</file>

<file path=customXml/_rels/item1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3.xml"/></Relationships>
</file>

<file path=customXml/_rels/item1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4.xml"/></Relationships>
</file>

<file path=customXml/_rels/item1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5.xml"/></Relationships>
</file>

<file path=customXml/_rels/item1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6.xml"/></Relationships>
</file>

<file path=customXml/_rels/item1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7.xml"/></Relationships>
</file>

<file path=customXml/_rels/item1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8.xml"/></Relationships>
</file>

<file path=customXml/_rels/item1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9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0.xml"/></Relationships>
</file>

<file path=customXml/_rels/item1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1.xml"/></Relationships>
</file>

<file path=customXml/_rels/item1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2.xml"/></Relationships>
</file>

<file path=customXml/_rels/item1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3.xml"/></Relationships>
</file>

<file path=customXml/_rels/item1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4.xml"/></Relationships>
</file>

<file path=customXml/_rels/item1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5.xml"/></Relationships>
</file>

<file path=customXml/_rels/item1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6.xml"/></Relationships>
</file>

<file path=customXml/_rels/item1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7.xml"/></Relationships>
</file>

<file path=customXml/_rels/item1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8.xml"/></Relationships>
</file>

<file path=customXml/_rels/item1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9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0.xml"/></Relationships>
</file>

<file path=customXml/_rels/item1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1.xml"/></Relationships>
</file>

<file path=customXml/_rels/item1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2.xml"/></Relationships>
</file>

<file path=customXml/_rels/item1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3.xml"/></Relationships>
</file>

<file path=customXml/_rels/item1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4.xml"/></Relationships>
</file>

<file path=customXml/_rels/item1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5.xml"/></Relationships>
</file>

<file path=customXml/_rels/item1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6.xml"/></Relationships>
</file>

<file path=customXml/_rels/item1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7.xml"/></Relationships>
</file>

<file path=customXml/_rels/item1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8.xml"/></Relationships>
</file>

<file path=customXml/_rels/item1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9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0.xml"/></Relationships>
</file>

<file path=customXml/_rels/item1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1.xml"/></Relationships>
</file>

<file path=customXml/_rels/item1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2.xml"/></Relationships>
</file>

<file path=customXml/_rels/item1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3.xml"/></Relationships>
</file>

<file path=customXml/_rels/item1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4.xml"/></Relationships>
</file>

<file path=customXml/_rels/item1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5.xml"/></Relationships>
</file>

<file path=customXml/_rels/item1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6.xml"/></Relationships>
</file>

<file path=customXml/_rels/item1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7.xml"/></Relationships>
</file>

<file path=customXml/_rels/item1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8.xml"/></Relationships>
</file>

<file path=customXml/_rels/item1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9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0.xml"/></Relationships>
</file>

<file path=customXml/_rels/item1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1.xml"/></Relationships>
</file>

<file path=customXml/_rels/item1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2.xml"/></Relationships>
</file>

<file path=customXml/_rels/item1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3.xml"/></Relationships>
</file>

<file path=customXml/_rels/item1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4.xml"/></Relationships>
</file>

<file path=customXml/_rels/item1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5.xml"/></Relationships>
</file>

<file path=customXml/_rels/item1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6.xml"/></Relationships>
</file>

<file path=customXml/_rels/item1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7.xml"/></Relationships>
</file>

<file path=customXml/_rels/item1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8.xml"/></Relationships>
</file>

<file path=customXml/_rels/item1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9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0.xml"/></Relationships>
</file>

<file path=customXml/_rels/item1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1.xml"/></Relationships>
</file>

<file path=customXml/_rels/item1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2.xml"/></Relationships>
</file>

<file path=customXml/_rels/item1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3.xml"/></Relationships>
</file>

<file path=customXml/_rels/item1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4.xml"/></Relationships>
</file>

<file path=customXml/_rels/item1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5.xml"/></Relationships>
</file>

<file path=customXml/_rels/item1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6.xml"/></Relationships>
</file>

<file path=customXml/_rels/item1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7.xml"/></Relationships>
</file>

<file path=customXml/_rels/item1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8.xml"/></Relationships>
</file>

<file path=customXml/_rels/item1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9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0.xml"/></Relationships>
</file>

<file path=customXml/_rels/item1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1.xml"/></Relationships>
</file>

<file path=customXml/_rels/item1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2.xml"/></Relationships>
</file>

<file path=customXml/_rels/item1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3.xml"/></Relationships>
</file>

<file path=customXml/_rels/item1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4.xml"/></Relationships>
</file>

<file path=customXml/_rels/item1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5.xml"/></Relationships>
</file>

<file path=customXml/_rels/item1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6.xml"/></Relationships>
</file>

<file path=customXml/_rels/item1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7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2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6.xml"/></Relationships>
</file>

<file path=customXml/_rels/item2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7.xml"/></Relationships>
</file>

<file path=customXml/_rels/item2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8.xml"/></Relationships>
</file>

<file path=customXml/_rels/item2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9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3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0.xml"/></Relationships>
</file>

<file path=customXml/_rels/item3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1.xml"/></Relationships>
</file>

<file path=customXml/_rels/item3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2.xml"/></Relationships>
</file>

<file path=customXml/_rels/item3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3.xml"/></Relationships>
</file>

<file path=customXml/_rels/item3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4.xml"/></Relationships>
</file>

<file path=customXml/_rels/item3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5.xml"/></Relationships>
</file>

<file path=customXml/_rels/item3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6.xml"/></Relationships>
</file>

<file path=customXml/_rels/item3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7.xml"/></Relationships>
</file>

<file path=customXml/_rels/item3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8.xml"/></Relationships>
</file>

<file path=customXml/_rels/item3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9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4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0.xml"/></Relationships>
</file>

<file path=customXml/_rels/item4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1.xml"/></Relationships>
</file>

<file path=customXml/_rels/item4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2.xml"/></Relationships>
</file>

<file path=customXml/_rels/item4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3.xml"/></Relationships>
</file>

<file path=customXml/_rels/item4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4.xml"/></Relationships>
</file>

<file path=customXml/_rels/item4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5.xml"/></Relationships>
</file>

<file path=customXml/_rels/item4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6.xml"/></Relationships>
</file>

<file path=customXml/_rels/item4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7.xml"/></Relationships>
</file>

<file path=customXml/_rels/item4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8.xml"/></Relationships>
</file>

<file path=customXml/_rels/item4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9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5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0.xml"/></Relationships>
</file>

<file path=customXml/_rels/item5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1.xml"/></Relationships>
</file>

<file path=customXml/_rels/item5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2.xml"/></Relationships>
</file>

<file path=customXml/_rels/item5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3.xml"/></Relationships>
</file>

<file path=customXml/_rels/item5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4.xml"/></Relationships>
</file>

<file path=customXml/_rels/item5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5.xml"/></Relationships>
</file>

<file path=customXml/_rels/item5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6.xml"/></Relationships>
</file>

<file path=customXml/_rels/item5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7.xml"/></Relationships>
</file>

<file path=customXml/_rels/item5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8.xml"/></Relationships>
</file>

<file path=customXml/_rels/item5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9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6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0.xml"/></Relationships>
</file>

<file path=customXml/_rels/item6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1.xml"/></Relationships>
</file>

<file path=customXml/_rels/item6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2.xml"/></Relationships>
</file>

<file path=customXml/_rels/item6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3.xml"/></Relationships>
</file>

<file path=customXml/_rels/item6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4.xml"/></Relationships>
</file>

<file path=customXml/_rels/item6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5.xml"/></Relationships>
</file>

<file path=customXml/_rels/item6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6.xml"/></Relationships>
</file>

<file path=customXml/_rels/item6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7.xml"/></Relationships>
</file>

<file path=customXml/_rels/item6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8.xml"/></Relationships>
</file>

<file path=customXml/_rels/item6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9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7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0.xml"/></Relationships>
</file>

<file path=customXml/_rels/item7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1.xml"/></Relationships>
</file>

<file path=customXml/_rels/item7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2.xml"/></Relationships>
</file>

<file path=customXml/_rels/item7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3.xml"/></Relationships>
</file>

<file path=customXml/_rels/item7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4.xml"/></Relationships>
</file>

<file path=customXml/_rels/item7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5.xml"/></Relationships>
</file>

<file path=customXml/_rels/item7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6.xml"/></Relationships>
</file>

<file path=customXml/_rels/item7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7.xml"/></Relationships>
</file>

<file path=customXml/_rels/item7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8.xml"/></Relationships>
</file>

<file path=customXml/_rels/item7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9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8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0.xml"/></Relationships>
</file>

<file path=customXml/_rels/item8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1.xml"/></Relationships>
</file>

<file path=customXml/_rels/item8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2.xml"/></Relationships>
</file>

<file path=customXml/_rels/item8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3.xml"/></Relationships>
</file>

<file path=customXml/_rels/item8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4.xml"/></Relationships>
</file>

<file path=customXml/_rels/item8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5.xml"/></Relationships>
</file>

<file path=customXml/_rels/item8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6.xml"/></Relationships>
</file>

<file path=customXml/_rels/item8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7.xml"/></Relationships>
</file>

<file path=customXml/_rels/item8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8.xml"/></Relationships>
</file>

<file path=customXml/_rels/item8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9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_rels/item9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0.xml"/></Relationships>
</file>

<file path=customXml/_rels/item9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1.xml"/></Relationships>
</file>

<file path=customXml/_rels/item9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2.xml"/></Relationships>
</file>

<file path=customXml/_rels/item9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3.xml"/></Relationships>
</file>

<file path=customXml/_rels/item9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4.xml"/></Relationships>
</file>

<file path=customXml/_rels/item9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5.xml"/></Relationships>
</file>

<file path=customXml/_rels/item9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6.xml"/></Relationships>
</file>

<file path=customXml/_rels/item9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7.xml"/></Relationships>
</file>

<file path=customXml/_rels/item9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8.xml"/></Relationships>
</file>

<file path=customXml/_rels/item9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9.xml"/></Relationships>
</file>

<file path=customXml/item1.xml><?xml version="1.0" encoding="utf-8"?>
<Control xmlns="http://schemas.microsoft.com/VisualStudio/2011/storyboarding/control/v1.0">
  <Id Name="System.Storyboard.Stencil.Image" RevisionId="00000000-0000-0000-0000-000000000000" Stencil="System.Media" StencilRevisionId="00000000-0000-0000-0000-000000000000" StencilVersion="1.0"/>
</Control>
</file>

<file path=customXml/item10.xml><?xml version="1.0" encoding="utf-8"?>
<Control xmlns="http://schemas.microsoft.com/VisualStudio/2011/storyboarding/control/v1.0">
  <Id Name="System.Storyboard.Stencil.TextArea" RevisionId="00000000-0000-0000-0000-000000000000" Stencil="System.Common" StencilRevisionId="00000000-0000-0000-0000-000000000000" StencilVersion="1.0"/>
</Control>
</file>

<file path=customXml/item10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0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0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03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04.xml><?xml version="1.0" encoding="utf-8"?>
<Control xmlns="http://schemas.microsoft.com/VisualStudio/2011/storyboarding/control">
  <Id Name="System.Storyboarding.Media.PositionControl" Revision="1" Stencil="System.Storyboarding.Media" StencilVersion="0.1"/>
</Control>
</file>

<file path=customXml/item10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06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07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0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0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18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19.xml><?xml version="1.0" encoding="utf-8"?>
<Control xmlns="http://schemas.microsoft.com/VisualStudio/2011/storyboarding/control">
  <Id Name="System.Storyboarding.Media.PositionControl" Revision="1" Stencil="System.Storyboarding.Media" StencilVersion="0.1"/>
</Control>
</file>

<file path=customXml/item12.xml><?xml version="1.0" encoding="utf-8"?>
<Control xmlns="http://schemas.microsoft.com/VisualStudio/2011/storyboarding/control/v1.0">
  <Id Name="System.Storyboard.Stencil.LineChart" RevisionId="00000000-0000-0000-0000-000000000000" Stencil="System.Media" StencilRevisionId="00000000-0000-0000-0000-000000000000" StencilVersion="1.0"/>
</Control>
</file>

<file path=customXml/item12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21.xml><?xml version="1.0" encoding="utf-8"?>
<Control xmlns="http://schemas.microsoft.com/VisualStudio/2011/storyboarding/control">
  <Id Name="System.Storyboarding.WindowsPhoneIcons.Download" Revision="1" Stencil="System.Storyboarding.WindowsPhoneIcons" StencilVersion="0.1"/>
</Control>
</file>

<file path=customXml/item122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123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124.xml><?xml version="1.0" encoding="utf-8"?>
<Control xmlns="http://schemas.microsoft.com/VisualStudio/2011/storyboarding/control">
  <Id Name="System.Storyboarding.Common.SearchBox" Revision="1" Stencil="System.Storyboarding.Common" StencilVersion="0.1"/>
</Control>
</file>

<file path=customXml/item125.xml><?xml version="1.0" encoding="utf-8"?>
<Control xmlns="http://schemas.microsoft.com/VisualStudio/2011/storyboarding/control">
  <Id Name="System.Storyboarding.Media.TagCloud" Revision="1" Stencil="System.Storyboarding.Media" StencilVersion="0.1"/>
</Control>
</file>

<file path=customXml/item126.xml><?xml version="1.0" encoding="utf-8"?>
<Control xmlns="http://schemas.microsoft.com/VisualStudio/2011/storyboarding/control">
  <Id Name="System.Storyboarding.WindowsAppIcons.Edit" Revision="1" Stencil="System.Storyboarding.WindowsAppIcons" StencilVersion="0.1"/>
</Control>
</file>

<file path=customXml/item127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28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2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.xml><?xml version="1.0" encoding="utf-8"?>
<Control xmlns="http://schemas.microsoft.com/VisualStudio/2011/storyboarding/control/v1.0">
  <Id Name="System.Storyboarding.Media.Image" RevisionId="658c0869-8ded-44f2-a68a-f8e8fcb7d3bd" Stencil="System.Storyboarding.Media" StencilRevisionId="658c0869-8ded-44f2-a68a-f8e8fcb7d3bd" StencilVersion="0.1"/>
</Control>
</file>

<file path=customXml/item13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39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4.xml><?xml version="1.0" encoding="utf-8"?>
<Control xmlns="http://schemas.microsoft.com/VisualStudio/2011/storyboarding/control">
  <Id Name="System.Storyboarding.WindowsPhoneIcons.Video" RevisionId="5814b1e0-0169-11e0-a976-0800200c9a66" Stencil="System.Storyboarding.WindowsPhoneIcons" StencilRevisionId="5814b1e0-0169-11e0-a976-0800200c9a66" StencilVersion="0.1"/>
</Control>
</file>

<file path=customXml/item140.xml><?xml version="1.0" encoding="utf-8"?>
<Control xmlns="http://schemas.microsoft.com/VisualStudio/2011/storyboarding/control">
  <Id Name="System.Storyboarding.Media.PositionControl" Revision="1" Stencil="System.Storyboarding.Media" StencilVersion="0.1"/>
</Control>
</file>

<file path=customXml/item141.xml><?xml version="1.0" encoding="utf-8"?>
<Control xmlns="http://schemas.microsoft.com/VisualStudio/2011/storyboarding/control">
  <Id Name="System.Storyboarding.WindowsAppIcons.Mail" Revision="1" Stencil="System.Storyboarding.WindowsAppIcons" StencilVersion="0.1"/>
</Control>
</file>

<file path=customXml/item142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43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144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14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4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4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4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4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.xml><?xml version="1.0" encoding="utf-8"?>
<Control xmlns="http://schemas.microsoft.com/VisualStudio/2011/storyboarding/control/v1.0">
  <Id Name="System.Storyboard.Stencil.WidePhoneTile" RevisionId="00000000-0000-0000-0000-000000000000" Stencil="System.Windows_Phone_7" StencilRevisionId="00000000-0000-0000-0000-000000000000" StencilVersion="1.0"/>
</Control>
</file>

<file path=customXml/item15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55.xml><?xml version="1.0" encoding="utf-8"?>
<Control xmlns="http://schemas.microsoft.com/VisualStudio/2011/storyboarding/control">
  <Id Name="System.Storyboarding.Common.SearchBox" Revision="1" Stencil="System.Storyboarding.Common" StencilVersion="0.1"/>
</Control>
</file>

<file path=customXml/item156.xml><?xml version="1.0" encoding="utf-8"?>
<Control xmlns="http://schemas.microsoft.com/VisualStudio/2011/storyboarding/control">
  <Id Name="System.Storyboarding.Common.SearchBox" Revision="1" Stencil="System.Storyboarding.Common" StencilVersion="0.1"/>
</Control>
</file>

<file path=customXml/item157.xml><?xml version="1.0" encoding="utf-8"?>
<Control xmlns="http://schemas.microsoft.com/VisualStudio/2011/storyboarding/control">
  <Id Name="System.Storyboarding.WindowsPhoneIcons.Search" Revision="1" Stencil="System.Storyboarding.WindowsPhoneIcons" StencilVersion="0.1"/>
</Control>
</file>

<file path=customXml/item158.xml><?xml version="1.0" encoding="utf-8"?>
<Control xmlns="http://schemas.microsoft.com/VisualStudio/2011/storyboarding/control">
  <Id Name="System.Storyboarding.WindowsApps.SearchBar" Revision="1" Stencil="System.Storyboarding.WindowsApps" StencilVersion="0.1"/>
</Control>
</file>

<file path=customXml/item159.xml><?xml version="1.0" encoding="utf-8"?>
<Control xmlns="http://schemas.microsoft.com/VisualStudio/2011/storyboarding/control">
  <Id Name="System.Storyboarding.Common.RadioButtonUnselected" Revision="1" Stencil="System.Storyboarding.Common" StencilVersion="0.1"/>
</Control>
</file>

<file path=customXml/item16.xml><?xml version="1.0" encoding="utf-8"?>
<Control xmlns="http://schemas.microsoft.com/VisualStudio/2011/storyboarding/control/v1.0">
  <Id Name="System.Storyboard.Stencil.PhoneKeyboard" RevisionId="00000000-0000-0000-0000-000000000000" Stencil="System.Windows_Phone_7" StencilRevisionId="00000000-0000-0000-0000-000000000000" StencilVersion="1.0"/>
</Control>
</file>

<file path=customXml/item160.xml><?xml version="1.0" encoding="utf-8"?>
<Control xmlns="http://schemas.microsoft.com/VisualStudio/2011/storyboarding/control">
  <Id Name="System.Storyboarding.Common.RadioButtonUnselected" Revision="1" Stencil="System.Storyboarding.Common" StencilVersion="0.1"/>
</Control>
</file>

<file path=customXml/item161.xml><?xml version="1.0" encoding="utf-8"?>
<Control xmlns="http://schemas.microsoft.com/VisualStudio/2011/storyboarding/control">
  <Id Name="System.Storyboarding.Common.RadioButtonUnselected" Revision="1" Stencil="System.Storyboarding.Common" StencilVersion="0.1"/>
</Control>
</file>

<file path=customXml/item162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3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5.xml><?xml version="1.0" encoding="utf-8"?>
<Control xmlns="http://schemas.microsoft.com/VisualStudio/2011/storyboarding/control">
  <Id Name="System.Storyboarding.Common.Calendar" Revision="1" Stencil="System.Storyboarding.Common" StencilVersion="0.1"/>
</Control>
</file>

<file path=customXml/item166.xml><?xml version="1.0" encoding="utf-8"?>
<Control xmlns="http://schemas.microsoft.com/VisualStudio/2011/storyboarding/control">
  <Id Name="System.Storyboarding.Common.Text" Revision="1" Stencil="System.Storyboarding.Common" StencilVersion="0.1"/>
</Control>
</file>

<file path=customXml/item16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16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6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17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7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.xml><?xml version="1.0" encoding="utf-8"?>
<Control xmlns="http://schemas.microsoft.com/VisualStudio/2011/storyboarding/control/v1.0">
  <Id Name="System.Storyboard.Stencil.Browser" RevisionId="bdb52a43-f875-417f-a3f8-9b0259dd3051" Stencil="System.Backgrounds" StencilRevisionId="bdb52a43-f875-417f-a3f8-9b0259dd3051" StencilVersion="1.0"/>
</Control>
</file>

<file path=customXml/item18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8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19.xml><?xml version="1.0" encoding="utf-8"?>
<Control xmlns="http://schemas.microsoft.com/VisualStudio/2011/storyboarding/control/v1.0">
  <Id Name="System.Storyboarding.Common.DropdownBox" RevisionId="68ea164d-c1de-47a5-804f-d4d1290fa524" Stencil="System.Storyboarding.Common" StencilRevisionId="68ea164d-c1de-47a5-804f-d4d1290fa524" StencilVersion="0.1"/>
</Control>
</file>

<file path=customXml/item2.xml><?xml version="1.0" encoding="utf-8"?>
<Control xmlns="http://schemas.microsoft.com/VisualStudio/2011/storyboarding/control/v1.0">
  <Id Name="System.Storyboard.Stencil.PhoneBrowserBar" RevisionId="00000000-0000-0000-0000-000000000000" Stencil="System.Windows_Phone_7" StencilRevisionId="00000000-0000-0000-0000-000000000000" StencilVersion="1.0"/>
</Control>
</file>

<file path=customXml/item20.xml><?xml version="1.0" encoding="utf-8"?>
<Control xmlns="http://schemas.microsoft.com/VisualStudio/2011/storyboarding/control">
  <Id Name="System.Storyboarding.Backgrounds.Window" RevisionId="bdb52a43-f875-417f-a3f8-9b0259dd3051" Stencil="System.Storyboarding.Backgrounds" StencilRevisionId="bdb52a43-f875-417f-a3f8-9b0259dd3051" StencilVersion="0.1"/>
</Control>
</file>

<file path=customXml/item21.xml><?xml version="1.0" encoding="utf-8"?>
<Control xmlns="http://schemas.microsoft.com/VisualStudio/2011/storyboarding/control/v1.0">
  <Id Name="System.Storyboard.Stencil.Group" RevisionId="00000000-0000-0000-0000-000000000000" Stencil="System.Windows" StencilRevisionId="00000000-0000-0000-0000-000000000000" StencilVersion="1.0"/>
</Control>
</file>

<file path=customXml/item22.xml><?xml version="1.0" encoding="utf-8"?>
<Control xmlns="http://schemas.microsoft.com/VisualStudio/2011/storyboarding/control/v1.0">
  <Id Name="System.Storyboard.Stencil.ColorPicker" RevisionId="00000000-0000-0000-0000-000000000000" Stencil="System.Media" StencilRevisionId="00000000-0000-0000-0000-000000000000" StencilVersion="1.0"/>
</Control>
</file>

<file path=customXml/item23.xml><?xml version="1.0" encoding="utf-8"?>
<Control xmlns="http://schemas.microsoft.com/VisualStudio/2011/storyboarding/control/v1.0">
  <Id Name="System.Storyboard.Stencil.FourItemList" RevisionId="00000000-0000-0000-0000-000000000000" Stencil="System.Common" StencilRevisionId="00000000-0000-0000-0000-000000000000" StencilVersion="1.0"/>
</Control>
</file>

<file path=customXml/item24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2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6.xml><?xml version="1.0" encoding="utf-8"?>
<Control xmlns="http://schemas.microsoft.com/VisualStudio/2011/storyboarding/control/v1.0">
  <Id Name="System.Storyboard.Stencil.VerticalSplitter" RevisionId="00000000-0000-0000-0000-000000000000" Stencil="System.Windows" StencilRevisionId="00000000-0000-0000-0000-000000000000" StencilVersion="1.0"/>
</Control>
</file>

<file path=customXml/item27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28.xml><?xml version="1.0" encoding="utf-8"?>
<Control xmlns="http://schemas.microsoft.com/VisualStudio/2011/storyboarding/control/v1.0">
  <Id Name="System.Storyboard.Stencil.Label" RevisionId="00000000-0000-0000-0000-000000000000" Stencil="System.Common" StencilRevisionId="00000000-0000-0000-0000-000000000000" StencilVersion="1.0"/>
</Control>
</file>

<file path=customXml/item29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C9F813607D1D469674AAA3D24DC85B" ma:contentTypeVersion="0" ma:contentTypeDescription="Create a new document." ma:contentTypeScope="" ma:versionID="2370c695874a1292907530ead749c2be">
  <xsd:schema xmlns:xsd="http://www.w3.org/2001/XMLSchema" xmlns:xs="http://www.w3.org/2001/XMLSchema" xmlns:p="http://schemas.microsoft.com/office/2006/metadata/properties" xmlns:ns2="b4ebf394-daf6-497a-96c5-a2f8c10b38cf" targetNamespace="http://schemas.microsoft.com/office/2006/metadata/properties" ma:root="true" ma:fieldsID="9b19f9f2e3a2b2958cd8578711e95110" ns2:_="">
    <xsd:import namespace="b4ebf394-daf6-497a-96c5-a2f8c10b38c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ebf394-daf6-497a-96c5-a2f8c10b38cf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Control xmlns="http://schemas.microsoft.com/VisualStudio/2011/storyboarding/control/v1.0">
  <Id Name="System.Storyboard.Stencil.VerticalScrollbar" RevisionId="00000000-0000-0000-0000-000000000000" Stencil="System.Common" StencilRevisionId="00000000-0000-0000-0000-000000000000" StencilVersion="1.0"/>
</Control>
</file>

<file path=customXml/item30.xml><?xml version="1.0" encoding="utf-8"?>
<Control xmlns="http://schemas.microsoft.com/VisualStudio/2011/storyboarding/control/v1.0">
  <Id Name="System.Storyboard.Stencil.PhoneApplicationBar" RevisionId="00000000-0000-0000-0000-000000000000" Stencil="System.Windows_Phone_7" StencilRevisionId="00000000-0000-0000-0000-000000000000" StencilVersion="1.0"/>
</Control>
</file>

<file path=customXml/item31.xml><?xml version="1.0" encoding="utf-8"?>
<Control xmlns="http://schemas.microsoft.com/VisualStudio/2011/storyboarding/control/v1.0">
  <Id Name="System.Storyboarding.Common.Breadcrumb" RevisionId="68ea164d-c1de-47a5-804f-d4d1290fa524" Stencil="System.Storyboarding.Common" StencilRevisionId="68ea164d-c1de-47a5-804f-d4d1290fa524" StencilVersion="0.1"/>
</Control>
</file>

<file path=customXml/item32.xml><?xml version="1.0" encoding="utf-8"?>
<Control xmlns="http://schemas.microsoft.com/VisualStudio/2011/storyboarding/control/v1.0">
  <Id Name="System.Storyboard.Stencil.DropdownBox" RevisionId="00000000-0000-0000-0000-000000000000" Stencil="System.Common" StencilRevisionId="00000000-0000-0000-0000-000000000000" StencilVersion="1.0"/>
</Control>
</file>

<file path=customXml/item33.xml><?xml version="1.0" encoding="utf-8"?>
<Control xmlns="http://schemas.microsoft.com/VisualStudio/2011/storyboarding/control/v1.0">
  <Id Name="System.Storyboard.Stencil.TreeList" RevisionId="00000000-0000-0000-0000-000000000000" Stencil="System.Common" StencilRevisionId="00000000-0000-0000-0000-000000000000" StencilVersion="1.0"/>
</Control>
</file>

<file path=customXml/item34.xml><?xml version="1.0" encoding="utf-8"?>
<Control xmlns="http://schemas.microsoft.com/VisualStudio/2011/storyboarding/control/v1.0">
  <Id Name="System.Storyboard.Stencil.VideoPlayer" RevisionId="00000000-0000-0000-0000-000000000000" Stencil="System.Media" StencilRevisionId="00000000-0000-0000-0000-000000000000" StencilVersion="1.0"/>
</Control>
</file>

<file path=customXml/item35.xml><?xml version="1.0" encoding="utf-8"?>
<Control xmlns="http://schemas.microsoft.com/VisualStudio/2011/storyboarding/control/v1.0">
  <Id Name="System.Storyboard.Stencil.VerticalScrollbar" RevisionId="00000000-0000-0000-0000-000000000000" Stencil="System.Common" StencilRevisionId="00000000-0000-0000-0000-000000000000" StencilVersion="1.0"/>
</Control>
</file>

<file path=customXml/item36.xml><?xml version="1.0" encoding="utf-8"?>
<Control xmlns="http://schemas.microsoft.com/VisualStudio/2011/storyboarding/control/v1.0">
  <Id Name="System.Storyboard.Stencil.Hyperlink" RevisionId="00000000-0000-0000-0000-000000000000" Stencil="System.Common" StencilRevisionId="00000000-0000-0000-0000-000000000000" StencilVersion="1.0"/>
</Control>
</file>

<file path=customXml/item37.xml><?xml version="1.0" encoding="utf-8"?>
<Control xmlns="http://schemas.microsoft.com/VisualStudio/2011/storyboarding/control/v1.0">
  <Id Name="System.Storyboard.Stencil.Breadcrumb" RevisionId="00000000-0000-0000-0000-000000000000" Stencil="System.Common" StencilRevisionId="00000000-0000-0000-0000-000000000000" StencilVersion="1.0"/>
</Control>
</file>

<file path=customXml/item38.xml><?xml version="1.0" encoding="utf-8"?>
<Control xmlns="http://schemas.microsoft.com/VisualStudio/2011/storyboarding/control/v1.0">
  <Id Name="System.Storyboarding.Common.SearchBox" RevisionId="68ea164d-c1de-47a5-804f-d4d1290fa524" Stencil="System.Storyboarding.Common" StencilRevisionId="68ea164d-c1de-47a5-804f-d4d1290fa524" StencilVersion="0.1"/>
</Control>
</file>

<file path=customXml/item39.xml><?xml version="1.0" encoding="utf-8"?>
<Control xmlns="http://schemas.microsoft.com/VisualStudio/2011/storyboarding/control/v1.0">
  <Id Name="System.Storyboard.Stencil.ColorPicker" RevisionId="00000000-0000-0000-0000-000000000000" Stencil="System.Media" StencilRevisionId="00000000-0000-0000-0000-000000000000" StencilVersion="1.0"/>
</Control>
</file>

<file path=customXml/item4.xml><?xml version="1.0" encoding="utf-8"?>
<Control xmlns="http://schemas.microsoft.com/VisualStudio/2011/storyboarding/control">
  <Id Name="System.Storyboarding.Backgrounds.WindowsPhoneLandscape" RevisionId="bdb52a43-f875-417f-a3f8-9b0259dd3051" Stencil="System.Storyboarding.Backgrounds" StencilRevisionId="bdb52a43-f875-417f-a3f8-9b0259dd3051" StencilVersion="0.1"/>
</Control>
</file>

<file path=customXml/item40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4ebf394-daf6-497a-96c5-a2f8c10b38cf">TT6HZDVJM2HV-178-540</_dlc_DocId>
    <_dlc_DocIdUrl xmlns="b4ebf394-daf6-497a-96c5-a2f8c10b38cf">
      <Url>http://vstsdfmoss/sites/VSTSDF/DevDiv/TFS/teams/rm/_layouts/DocIdRedir.aspx?ID=TT6HZDVJM2HV-178-540</Url>
      <Description>TT6HZDVJM2HV-178-540</Description>
    </_dlc_DocIdUrl>
  </documentManagement>
</p:properties>
</file>

<file path=customXml/item41.xml><?xml version="1.0" encoding="utf-8"?>
<Control xmlns="http://schemas.microsoft.com/VisualStudio/2011/storyboarding/control/v1.0">
  <Id Name="System.Storyboard.Stencil.HorizontalScrollbar" RevisionId="00000000-0000-0000-0000-000000000000" Stencil="System.Common" StencilRevisionId="00000000-0000-0000-0000-000000000000" StencilVersion="1.0"/>
</Control>
</file>

<file path=customXml/item42.xml><?xml version="1.0" encoding="utf-8"?>
<Control xmlns="http://schemas.microsoft.com/VisualStudio/2011/storyboarding/control/v1.0">
  <Id Name="System.Storyboard.Stencil.LineChart" RevisionId="00000000-0000-0000-0000-000000000000" Stencil="System.Media" StencilRevisionId="00000000-0000-0000-0000-000000000000" StencilVersion="1.0"/>
</Control>
</file>

<file path=customXml/item43.xml><?xml version="1.0" encoding="utf-8"?>
<Control xmlns="http://schemas.microsoft.com/VisualStudio/2011/storyboarding/control/v1.0">
  <Id Name="System.Storyboard.Stencil.Title" RevisionId="00000000-0000-0000-0000-000000000000" Stencil="System.Common" StencilRevisionId="00000000-0000-0000-0000-000000000000" StencilVersion="1.0"/>
</Control>
</file>

<file path=customXml/item44.xml><?xml version="1.0" encoding="utf-8"?>
<Control xmlns="http://schemas.microsoft.com/VisualStudio/2011/storyboarding/control/v1.0">
  <Id Name="System.Storyboarding.Icons.FolderOpen" RevisionId="05cd6d03-c0b2-488e-98a7-d68de69a2cfc" Stencil="System.Storyboarding.Icons" StencilRevisionId="05cd6d03-c0b2-488e-98a7-d68de69a2cfc" StencilVersion="0.1"/>
</Control>
</file>

<file path=customXml/item45.xml><?xml version="1.0" encoding="utf-8"?>
<Control xmlns="http://schemas.microsoft.com/VisualStudio/2011/storyboarding/control/v1.0">
  <Id Name="System.Storyboard.Stencil.TreeList" RevisionId="00000000-0000-0000-0000-000000000000" Stencil="System.Common" StencilRevisionId="00000000-0000-0000-0000-000000000000" StencilVersion="1.0"/>
</Control>
</file>

<file path=customXml/item46.xml><?xml version="1.0" encoding="utf-8"?>
<Control xmlns="http://schemas.microsoft.com/VisualStudio/2011/storyboarding/control">
  <Id Name="System.Storyboarding.Backgrounds.RibbonApplication" RevisionId="bdb52a43-f875-417f-a3f8-9b0259dd3051" Stencil="System.Storyboarding.Backgrounds" StencilRevisionId="bdb52a43-f875-417f-a3f8-9b0259dd3051" StencilVersion="0.1"/>
</Control>
</file>

<file path=customXml/item47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48.xml><?xml version="1.0" encoding="utf-8"?>
<Control xmlns="http://schemas.microsoft.com/VisualStudio/2011/storyboarding/control/v1.0">
  <Id Name="System.Storyboard.Stencil.DropdownBox" RevisionId="00000000-0000-0000-0000-000000000000" Stencil="System.Common" StencilRevisionId="00000000-0000-0000-0000-000000000000" StencilVersion="1.0"/>
</Control>
</file>

<file path=customXml/item49.xml><?xml version="1.0" encoding="utf-8"?>
<Control xmlns="http://schemas.microsoft.com/VisualStudio/2011/storyboarding/control/v1.0">
  <Id Name="System.Storyboard.Stencil.Title" RevisionId="00000000-0000-0000-0000-000000000000" Stencil="System.Common" StencilRevisionId="00000000-0000-0000-0000-000000000000" StencilVersion="1.0"/>
</Control>
</file>

<file path=customXml/item5.xml><?xml version="1.0" encoding="utf-8"?>
<Control xmlns="http://schemas.microsoft.com/VisualStudio/2011/storyboarding/control">
  <Id Name="System.Storyboarding.Backgrounds.SharePoint" RevisionId="bdb52a43-f875-417f-a3f8-9b0259dd3051" Stencil="System.Storyboarding.Backgrounds" StencilRevisionId="bdb52a43-f875-417f-a3f8-9b0259dd3051" StencilVersion="0.1"/>
</Control>
</file>

<file path=customXml/item50.xml><?xml version="1.0" encoding="utf-8"?>
<Control xmlns="http://schemas.microsoft.com/VisualStudio/2011/storyboarding/control/v1.0">
  <Id Name="System.Storyboard.Stencil.PositionControl" RevisionId="00000000-0000-0000-0000-000000000000" Stencil="System.Media" StencilRevisionId="00000000-0000-0000-0000-000000000000" StencilVersion="1.0"/>
</Control>
</file>

<file path=customXml/item51.xml><?xml version="1.0" encoding="utf-8"?>
<Control xmlns="http://schemas.microsoft.com/VisualStudio/2011/storyboarding/control/v1.0">
  <Id Name="System.Storyboard.Stencil.Title" RevisionId="00000000-0000-0000-0000-000000000000" Stencil="System.Common" StencilRevisionId="00000000-0000-0000-0000-000000000000" StencilVersion="1.0"/>
</Control>
</file>

<file path=customXml/item52.xml><?xml version="1.0" encoding="utf-8"?>
<Control xmlns="http://schemas.microsoft.com/VisualStudio/2011/storyboarding/control/v1.0">
  <Id Name="System.Storyboard.Stencil.PieChart" RevisionId="00000000-0000-0000-0000-000000000000" Stencil="System.Media" StencilRevisionId="00000000-0000-0000-0000-000000000000" StencilVersion="1.0"/>
</Control>
</file>

<file path=customXml/item53.xml><?xml version="1.0" encoding="utf-8"?>
<Control xmlns="http://schemas.microsoft.com/VisualStudio/2011/storyboarding/control/v1.0">
  <Id Name="System.Storyboard.Stencil.Title" RevisionId="00000000-0000-0000-0000-000000000000" Stencil="System.Common" StencilRevisionId="00000000-0000-0000-0000-000000000000" StencilVersion="1.0"/>
</Control>
</file>

<file path=customXml/item54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55.xml><?xml version="1.0" encoding="utf-8"?>
<Control xmlns="http://schemas.microsoft.com/VisualStudio/2011/storyboarding/control/v1.0">
  <Id Name="System.Storyboard.Stencil.PhoneNotification" RevisionId="00000000-0000-0000-0000-000000000000" Stencil="System.Windows_Phone_7" StencilRevisionId="00000000-0000-0000-0000-000000000000" StencilVersion="1.0"/>
</Control>
</file>

<file path=customXml/item56.xml><?xml version="1.0" encoding="utf-8"?>
<Control xmlns="http://schemas.microsoft.com/VisualStudio/2011/storyboarding/control/v1.0">
  <Id Name="System.Storyboard.Stencil.DatePicker" RevisionId="00000000-0000-0000-0000-000000000000" Stencil="System.Common" StencilRevisionId="00000000-0000-0000-0000-000000000000" StencilVersion="1.0"/>
</Control>
</file>

<file path=customXml/item57.xml><?xml version="1.0" encoding="utf-8"?>
<Control xmlns="http://schemas.microsoft.com/VisualStudio/2011/storyboarding/control">
  <Id Name="System.Storyboarding.Backgrounds.WindowsPhone" RevisionId="bdb52a43-f875-417f-a3f8-9b0259dd3051" Stencil="System.Storyboarding.Backgrounds" StencilRevisionId="bdb52a43-f875-417f-a3f8-9b0259dd3051" StencilVersion="0.1"/>
</Control>
</file>

<file path=customXml/item58.xml><?xml version="1.0" encoding="utf-8"?>
<Control xmlns="http://schemas.microsoft.com/VisualStudio/2011/storyboarding/control/v1.0">
  <Id Name="System.Storyboarding.Icons.Help" RevisionId="05cd6d03-c0b2-488e-98a7-d68de69a2cfc" Stencil="System.Storyboarding.Icons" StencilRevisionId="05cd6d03-c0b2-488e-98a7-d68de69a2cfc" StencilVersion="0.1"/>
</Control>
</file>

<file path=customXml/item59.xml><?xml version="1.0" encoding="utf-8"?>
<Control xmlns="http://schemas.microsoft.com/VisualStudio/2011/storyboarding/control/v1.0">
  <Id Name="System.Storyboard.Stencil.Calendar" RevisionId="00000000-0000-0000-0000-000000000000" Stencil="System.Common" StencilRevisionId="00000000-0000-0000-0000-000000000000" StencilVersion="1.0"/>
</Control>
</file>

<file path=customXml/item6.xml><?xml version="1.0" encoding="utf-8"?>
<Control xmlns="http://schemas.microsoft.com/VisualStudio/2011/storyboarding/control/v1.0">
  <Id Name="System.Storyboard.Stencil.TabGroup" RevisionId="00000000-0000-0000-0000-000000000000" Stencil="System.Common" StencilRevisionId="00000000-0000-0000-0000-000000000000" StencilVersion="1.0"/>
</Control>
</file>

<file path=customXml/item60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61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62.xml><?xml version="1.0" encoding="utf-8"?>
<Control xmlns="http://schemas.microsoft.com/VisualStudio/2011/storyboarding/control/v1.0">
  <Id Name="System.Storyboard.Stencil.Label" RevisionId="00000000-0000-0000-0000-000000000000" Stencil="System.Common" StencilRevisionId="00000000-0000-0000-0000-000000000000" StencilVersion="1.0"/>
</Control>
</file>

<file path=customXml/item63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64.xml><?xml version="1.0" encoding="utf-8"?>
<Control xmlns="http://schemas.microsoft.com/VisualStudio/2011/storyboarding/control/v1.0">
  <Id Name="System.Storyboard.Stencil.PositionControl" RevisionId="00000000-0000-0000-0000-000000000000" Stencil="System.Media" StencilRevisionId="00000000-0000-0000-0000-000000000000" StencilVersion="1.0"/>
</Control>
</file>

<file path=customXml/item65.xml><?xml version="1.0" encoding="utf-8"?>
<Control xmlns="http://schemas.microsoft.com/VisualStudio/2011/storyboarding/control/v1.0">
  <Id Name="System.Storyboard.Stencil.WidePhoneTile" RevisionId="00000000-0000-0000-0000-000000000000" Stencil="System.Windows_Phone_7" StencilRevisionId="00000000-0000-0000-0000-000000000000" StencilVersion="1.0"/>
</Control>
</file>

<file path=customXml/item66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67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68.xml><?xml version="1.0" encoding="utf-8"?>
<Control xmlns="http://schemas.microsoft.com/VisualStudio/2011/storyboarding/control/v1.0">
  <Id Name="System.Storyboard.Stencil.VerticalBarChart" RevisionId="00000000-0000-0000-0000-000000000000" Stencil="System.Media" StencilRevisionId="00000000-0000-0000-0000-000000000000" StencilVersion="1.0"/>
</Control>
</file>

<file path=customXml/item69.xml><?xml version="1.0" encoding="utf-8"?>
<Control xmlns="http://schemas.microsoft.com/VisualStudio/2011/storyboarding/control/v1.0">
  <Id Name="System.Storyboard.Stencil.PlayControls" RevisionId="00000000-0000-0000-0000-000000000000" Stencil="System.Media" StencilRevisionId="00000000-0000-0000-0000-000000000000" StencilVersion="1.0"/>
</Control>
</file>

<file path=customXml/item7.xml><?xml version="1.0" encoding="utf-8"?>
<Control xmlns="http://schemas.microsoft.com/VisualStudio/2011/storyboarding/control/v1.0">
  <Id Name="System.Storyboard.Stencil.Slider" RevisionId="00000000-0000-0000-0000-000000000000" Stencil="System.Common" StencilRevisionId="00000000-0000-0000-0000-000000000000" StencilVersion="1.0"/>
</Control>
</file>

<file path=customXml/item70.xml><?xml version="1.0" encoding="utf-8"?>
<Control xmlns="http://schemas.microsoft.com/VisualStudio/2011/storyboarding/control/v1.0">
  <Id Name="System.Storyboard.Stencil.PhoneTile" RevisionId="00000000-0000-0000-0000-000000000000" Stencil="System.Windows_Phone_7" StencilRevisionId="00000000-0000-0000-0000-000000000000" StencilVersion="1.0"/>
</Control>
</file>

<file path=customXml/item71.xml><?xml version="1.0" encoding="utf-8"?>
<Control xmlns="http://schemas.microsoft.com/VisualStudio/2011/storyboarding/control">
  <Id Name="System.Storyboarding.Backgrounds.WebBrowser" RevisionId="bdb52a43-f875-417f-a3f8-9b0259dd3051" Stencil="System.Storyboarding.Backgrounds" StencilRevisionId="bdb52a43-f875-417f-a3f8-9b0259dd3051" StencilVersion="0.1"/>
</Control>
</file>

<file path=customXml/item72.xml><?xml version="1.0" encoding="utf-8"?>
<Control xmlns="http://schemas.microsoft.com/VisualStudio/2011/storyboarding/control/v1.0">
  <Id Name="System.Storyboarding.Common.Text" RevisionId="68ea164d-c1de-47a5-804f-d4d1290fa524" Stencil="System.Storyboarding.Common" StencilRevisionId="68ea164d-c1de-47a5-804f-d4d1290fa524" StencilVersion="0.1"/>
</Control>
</file>

<file path=customXml/item73.xml><?xml version="1.0" encoding="utf-8"?>
<Control xmlns="http://schemas.microsoft.com/VisualStudio/2011/storyboarding/control/v1.0">
  <Id Name="System.Storyboard.Stencil.StatusBar" RevisionId="00000000-0000-0000-0000-000000000000" Stencil="System.Windows" StencilRevisionId="00000000-0000-0000-0000-000000000000" StencilVersion="1.0"/>
</Control>
</file>

<file path=customXml/item74.xml><?xml version="1.0" encoding="utf-8"?>
<Control xmlns="http://schemas.microsoft.com/VisualStudio/2011/storyboarding/control/v1.0">
  <Id Name="System.Storyboard.Stencil.PieChart" RevisionId="00000000-0000-0000-0000-000000000000" Stencil="System.Media" StencilRevisionId="00000000-0000-0000-0000-000000000000" StencilVersion="1.0"/>
</Control>
</file>

<file path=customXml/item75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76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7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7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7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.xml><?xml version="1.0" encoding="utf-8"?>
<Control xmlns="http://schemas.microsoft.com/VisualStudio/2011/storyboarding/control">
  <Id Name="System.Storyboarding.Backgrounds.RibbonApplication" RevisionId="bdb52a43-f875-417f-a3f8-9b0259dd3051" Stencil="System.Storyboarding.Backgrounds" StencilRevisionId="bdb52a43-f875-417f-a3f8-9b0259dd3051" StencilVersion="0.1"/>
</Control>
</file>

<file path=customXml/item80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1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2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87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88.xml><?xml version="1.0" encoding="utf-8"?>
<Control xmlns="http://schemas.microsoft.com/VisualStudio/2011/storyboarding/control">
  <Id Name="System.Storyboarding.Media.PositionControl" Revision="1" Stencil="System.Storyboarding.Media" StencilVersion="0.1"/>
</Control>
</file>

<file path=customXml/item89.xml><?xml version="1.0" encoding="utf-8"?>
<Control xmlns="http://schemas.microsoft.com/VisualStudio/2011/storyboarding/control">
  <Id Name="System.Storyboarding.Backgrounds.Window" Revision="1" Stencil="System.Storyboarding.Backgrounds" StencilVersion="0.1"/>
</Control>
</file>

<file path=customXml/item9.xml><?xml version="1.0" encoding="utf-8"?>
<Control xmlns="http://schemas.microsoft.com/VisualStudio/2011/storyboarding/control/v1.0">
  <Id Name="System.Storyboard.Stencil.Button" RevisionId="00000000-0000-0000-0000-000000000000" Stencil="System.Common" StencilRevisionId="00000000-0000-0000-0000-000000000000" StencilVersion="1.0"/>
</Control>
</file>

<file path=customXml/item90.xml><?xml version="1.0" encoding="utf-8"?>
<Control xmlns="http://schemas.microsoft.com/VisualStudio/2011/storyboarding/control">
  <Id Name="System.Storyboarding.WindowsDesktop.MenuBar" Revision="1" Stencil="System.Storyboarding.WindowsDesktop" StencilVersion="0.1"/>
</Control>
</file>

<file path=customXml/item91.xml><?xml version="1.0" encoding="utf-8"?>
<Control xmlns="http://schemas.microsoft.com/VisualStudio/2011/storyboarding/control">
  <Id Name="03ad4d9b-4b9d-44ba-9033-0000952eba9d" RevisionId="77940bd2-b573-4b5a-acef-50d9302aaf3c" Stencil="172d6d98-e5c9-42e9-a209-79f7a94bbd38" StencilRevisionId="00000000-0000-0000-0000-000000000000" StencilVersion="0.0"/>
</Control>
</file>

<file path=customXml/item92.xml><?xml version="1.0" encoding="utf-8"?>
<Control xmlns="http://schemas.microsoft.com/VisualStudio/2011/storyboarding/control">
  <Id Name="System.Storyboarding.WindowsAppIcons.Search" Revision="1" Stencil="System.Storyboarding.WindowsAppIcons" StencilVersion="0.1"/>
</Control>
</file>

<file path=customXml/item93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4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5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6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7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8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99.xml><?xml version="1.0" encoding="utf-8"?>
<Control xmlns="http://schemas.microsoft.com/VisualStudio/2011/storyboarding/control">
  <Id Name="System.Storyboarding.Media.Image" Revision="1" Stencil="System.Storyboarding.Media" StencilVersion="0.1"/>
</Control>
</file>

<file path=customXml/itemProps1.xml><?xml version="1.0" encoding="utf-8"?>
<ds:datastoreItem xmlns:ds="http://schemas.openxmlformats.org/officeDocument/2006/customXml" ds:itemID="{D705ACE5-FAF8-44EC-9622-845721B4A44D}">
  <ds:schemaRefs>
    <ds:schemaRef ds:uri="http://schemas.microsoft.com/VisualStudio/2011/storyboarding/control/v1.0"/>
  </ds:schemaRefs>
</ds:datastoreItem>
</file>

<file path=customXml/itemProps10.xml><?xml version="1.0" encoding="utf-8"?>
<ds:datastoreItem xmlns:ds="http://schemas.openxmlformats.org/officeDocument/2006/customXml" ds:itemID="{7C4FADB9-82C5-46C4-AD0E-6B60B5C6AEAE}">
  <ds:schemaRefs>
    <ds:schemaRef ds:uri="http://schemas.microsoft.com/VisualStudio/2011/storyboarding/control/v1.0"/>
  </ds:schemaRefs>
</ds:datastoreItem>
</file>

<file path=customXml/itemProps100.xml><?xml version="1.0" encoding="utf-8"?>
<ds:datastoreItem xmlns:ds="http://schemas.openxmlformats.org/officeDocument/2006/customXml" ds:itemID="{17BD0952-7D64-4BE2-A275-A869BD8AC0E5}">
  <ds:schemaRefs>
    <ds:schemaRef ds:uri="http://schemas.microsoft.com/VisualStudio/2011/storyboarding/control"/>
  </ds:schemaRefs>
</ds:datastoreItem>
</file>

<file path=customXml/itemProps101.xml><?xml version="1.0" encoding="utf-8"?>
<ds:datastoreItem xmlns:ds="http://schemas.openxmlformats.org/officeDocument/2006/customXml" ds:itemID="{83E2D4DC-C29A-4CF5-A2B8-325FDB4C6ED8}">
  <ds:schemaRefs>
    <ds:schemaRef ds:uri="http://schemas.microsoft.com/VisualStudio/2011/storyboarding/control"/>
  </ds:schemaRefs>
</ds:datastoreItem>
</file>

<file path=customXml/itemProps102.xml><?xml version="1.0" encoding="utf-8"?>
<ds:datastoreItem xmlns:ds="http://schemas.openxmlformats.org/officeDocument/2006/customXml" ds:itemID="{1411C661-1DA2-4383-87B6-F56F2279E82C}">
  <ds:schemaRefs>
    <ds:schemaRef ds:uri="http://schemas.microsoft.com/VisualStudio/2011/storyboarding/control"/>
  </ds:schemaRefs>
</ds:datastoreItem>
</file>

<file path=customXml/itemProps103.xml><?xml version="1.0" encoding="utf-8"?>
<ds:datastoreItem xmlns:ds="http://schemas.openxmlformats.org/officeDocument/2006/customXml" ds:itemID="{5E98213E-F400-4F2B-99C6-E9AF92AFEB2D}">
  <ds:schemaRefs>
    <ds:schemaRef ds:uri="http://schemas.microsoft.com/VisualStudio/2011/storyboarding/control"/>
  </ds:schemaRefs>
</ds:datastoreItem>
</file>

<file path=customXml/itemProps104.xml><?xml version="1.0" encoding="utf-8"?>
<ds:datastoreItem xmlns:ds="http://schemas.openxmlformats.org/officeDocument/2006/customXml" ds:itemID="{D7F7F22C-7C18-42BE-A652-97710E0C2A87}">
  <ds:schemaRefs>
    <ds:schemaRef ds:uri="http://schemas.microsoft.com/VisualStudio/2011/storyboarding/control"/>
  </ds:schemaRefs>
</ds:datastoreItem>
</file>

<file path=customXml/itemProps105.xml><?xml version="1.0" encoding="utf-8"?>
<ds:datastoreItem xmlns:ds="http://schemas.openxmlformats.org/officeDocument/2006/customXml" ds:itemID="{ABB66EDA-6FFD-4869-AE82-81047195A093}">
  <ds:schemaRefs>
    <ds:schemaRef ds:uri="http://schemas.microsoft.com/VisualStudio/2011/storyboarding/control"/>
  </ds:schemaRefs>
</ds:datastoreItem>
</file>

<file path=customXml/itemProps106.xml><?xml version="1.0" encoding="utf-8"?>
<ds:datastoreItem xmlns:ds="http://schemas.openxmlformats.org/officeDocument/2006/customXml" ds:itemID="{64B66BAC-0B4C-4BB1-B358-1091EAE00FC3}">
  <ds:schemaRefs>
    <ds:schemaRef ds:uri="http://schemas.microsoft.com/VisualStudio/2011/storyboarding/control"/>
  </ds:schemaRefs>
</ds:datastoreItem>
</file>

<file path=customXml/itemProps107.xml><?xml version="1.0" encoding="utf-8"?>
<ds:datastoreItem xmlns:ds="http://schemas.openxmlformats.org/officeDocument/2006/customXml" ds:itemID="{C04B0E36-31AC-4B08-AD19-F4E5C34D8EAF}">
  <ds:schemaRefs>
    <ds:schemaRef ds:uri="http://schemas.microsoft.com/VisualStudio/2011/storyboarding/control"/>
  </ds:schemaRefs>
</ds:datastoreItem>
</file>

<file path=customXml/itemProps108.xml><?xml version="1.0" encoding="utf-8"?>
<ds:datastoreItem xmlns:ds="http://schemas.openxmlformats.org/officeDocument/2006/customXml" ds:itemID="{97E8061C-7104-4787-B26D-BF3E83169BCA}">
  <ds:schemaRefs>
    <ds:schemaRef ds:uri="http://schemas.microsoft.com/VisualStudio/2011/storyboarding/control"/>
  </ds:schemaRefs>
</ds:datastoreItem>
</file>

<file path=customXml/itemProps109.xml><?xml version="1.0" encoding="utf-8"?>
<ds:datastoreItem xmlns:ds="http://schemas.openxmlformats.org/officeDocument/2006/customXml" ds:itemID="{50C2B65F-9B8E-4A1F-9002-32A5E978FCAA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B7BD4F34-B154-4D92-BE87-C557EB1B7EFB}">
  <ds:schemaRefs>
    <ds:schemaRef ds:uri="http://schemas.microsoft.com/sharepoint/v3/contenttype/forms"/>
  </ds:schemaRefs>
</ds:datastoreItem>
</file>

<file path=customXml/itemProps110.xml><?xml version="1.0" encoding="utf-8"?>
<ds:datastoreItem xmlns:ds="http://schemas.openxmlformats.org/officeDocument/2006/customXml" ds:itemID="{1E7E9306-35B0-4A61-A801-2E45CF2F2006}">
  <ds:schemaRefs>
    <ds:schemaRef ds:uri="http://schemas.microsoft.com/VisualStudio/2011/storyboarding/control"/>
  </ds:schemaRefs>
</ds:datastoreItem>
</file>

<file path=customXml/itemProps111.xml><?xml version="1.0" encoding="utf-8"?>
<ds:datastoreItem xmlns:ds="http://schemas.openxmlformats.org/officeDocument/2006/customXml" ds:itemID="{C713B4E4-F5E0-466C-BAA4-30ECCFC5F26F}">
  <ds:schemaRefs>
    <ds:schemaRef ds:uri="http://schemas.microsoft.com/VisualStudio/2011/storyboarding/control"/>
  </ds:schemaRefs>
</ds:datastoreItem>
</file>

<file path=customXml/itemProps112.xml><?xml version="1.0" encoding="utf-8"?>
<ds:datastoreItem xmlns:ds="http://schemas.openxmlformats.org/officeDocument/2006/customXml" ds:itemID="{2A155904-C4E6-415C-A6ED-512AFFD937EA}">
  <ds:schemaRefs>
    <ds:schemaRef ds:uri="http://schemas.microsoft.com/VisualStudio/2011/storyboarding/control"/>
  </ds:schemaRefs>
</ds:datastoreItem>
</file>

<file path=customXml/itemProps113.xml><?xml version="1.0" encoding="utf-8"?>
<ds:datastoreItem xmlns:ds="http://schemas.openxmlformats.org/officeDocument/2006/customXml" ds:itemID="{F1770E8F-245A-4D69-BC9E-00F25450765C}">
  <ds:schemaRefs>
    <ds:schemaRef ds:uri="http://schemas.microsoft.com/VisualStudio/2011/storyboarding/control"/>
  </ds:schemaRefs>
</ds:datastoreItem>
</file>

<file path=customXml/itemProps114.xml><?xml version="1.0" encoding="utf-8"?>
<ds:datastoreItem xmlns:ds="http://schemas.openxmlformats.org/officeDocument/2006/customXml" ds:itemID="{510D5EA8-A9B9-4E2C-BE51-17D484F3CE6B}">
  <ds:schemaRefs>
    <ds:schemaRef ds:uri="http://schemas.microsoft.com/VisualStudio/2011/storyboarding/control"/>
  </ds:schemaRefs>
</ds:datastoreItem>
</file>

<file path=customXml/itemProps115.xml><?xml version="1.0" encoding="utf-8"?>
<ds:datastoreItem xmlns:ds="http://schemas.openxmlformats.org/officeDocument/2006/customXml" ds:itemID="{B9060ACE-8A6D-4701-AD6F-F429FF18E460}">
  <ds:schemaRefs>
    <ds:schemaRef ds:uri="http://schemas.microsoft.com/VisualStudio/2011/storyboarding/control"/>
  </ds:schemaRefs>
</ds:datastoreItem>
</file>

<file path=customXml/itemProps116.xml><?xml version="1.0" encoding="utf-8"?>
<ds:datastoreItem xmlns:ds="http://schemas.openxmlformats.org/officeDocument/2006/customXml" ds:itemID="{000A73FC-3F54-468C-9764-B95B536D63F9}">
  <ds:schemaRefs>
    <ds:schemaRef ds:uri="http://schemas.microsoft.com/VisualStudio/2011/storyboarding/control"/>
  </ds:schemaRefs>
</ds:datastoreItem>
</file>

<file path=customXml/itemProps117.xml><?xml version="1.0" encoding="utf-8"?>
<ds:datastoreItem xmlns:ds="http://schemas.openxmlformats.org/officeDocument/2006/customXml" ds:itemID="{648DA6ED-2BB5-44E8-A481-AADE61849D25}">
  <ds:schemaRefs>
    <ds:schemaRef ds:uri="http://schemas.microsoft.com/VisualStudio/2011/storyboarding/control"/>
  </ds:schemaRefs>
</ds:datastoreItem>
</file>

<file path=customXml/itemProps118.xml><?xml version="1.0" encoding="utf-8"?>
<ds:datastoreItem xmlns:ds="http://schemas.openxmlformats.org/officeDocument/2006/customXml" ds:itemID="{5BDE0D95-90F7-4555-8094-44CAC1918F29}">
  <ds:schemaRefs>
    <ds:schemaRef ds:uri="http://schemas.microsoft.com/VisualStudio/2011/storyboarding/control"/>
  </ds:schemaRefs>
</ds:datastoreItem>
</file>

<file path=customXml/itemProps119.xml><?xml version="1.0" encoding="utf-8"?>
<ds:datastoreItem xmlns:ds="http://schemas.openxmlformats.org/officeDocument/2006/customXml" ds:itemID="{2EBF1C48-EE79-44AC-88D2-16F4D8D6C400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F395D8ED-A0D3-4F6E-91F3-A29EC16A8083}">
  <ds:schemaRefs>
    <ds:schemaRef ds:uri="http://schemas.microsoft.com/VisualStudio/2011/storyboarding/control/v1.0"/>
  </ds:schemaRefs>
</ds:datastoreItem>
</file>

<file path=customXml/itemProps120.xml><?xml version="1.0" encoding="utf-8"?>
<ds:datastoreItem xmlns:ds="http://schemas.openxmlformats.org/officeDocument/2006/customXml" ds:itemID="{3D282180-8E67-4346-9A03-11C2D4CC7350}">
  <ds:schemaRefs>
    <ds:schemaRef ds:uri="http://schemas.microsoft.com/VisualStudio/2011/storyboarding/control"/>
  </ds:schemaRefs>
</ds:datastoreItem>
</file>

<file path=customXml/itemProps121.xml><?xml version="1.0" encoding="utf-8"?>
<ds:datastoreItem xmlns:ds="http://schemas.openxmlformats.org/officeDocument/2006/customXml" ds:itemID="{C621FE26-656D-4266-8D3D-A328234D2A3E}">
  <ds:schemaRefs>
    <ds:schemaRef ds:uri="http://schemas.microsoft.com/VisualStudio/2011/storyboarding/control"/>
  </ds:schemaRefs>
</ds:datastoreItem>
</file>

<file path=customXml/itemProps122.xml><?xml version="1.0" encoding="utf-8"?>
<ds:datastoreItem xmlns:ds="http://schemas.openxmlformats.org/officeDocument/2006/customXml" ds:itemID="{9E2DF701-6162-45AD-838E-4B86CC8FB0FB}">
  <ds:schemaRefs>
    <ds:schemaRef ds:uri="http://schemas.microsoft.com/VisualStudio/2011/storyboarding/control"/>
  </ds:schemaRefs>
</ds:datastoreItem>
</file>

<file path=customXml/itemProps123.xml><?xml version="1.0" encoding="utf-8"?>
<ds:datastoreItem xmlns:ds="http://schemas.openxmlformats.org/officeDocument/2006/customXml" ds:itemID="{3431A94F-614D-46F3-B470-1126DA7BA2DE}">
  <ds:schemaRefs>
    <ds:schemaRef ds:uri="http://schemas.microsoft.com/VisualStudio/2011/storyboarding/control"/>
  </ds:schemaRefs>
</ds:datastoreItem>
</file>

<file path=customXml/itemProps124.xml><?xml version="1.0" encoding="utf-8"?>
<ds:datastoreItem xmlns:ds="http://schemas.openxmlformats.org/officeDocument/2006/customXml" ds:itemID="{E4BFEF01-A3E8-4D28-B4BA-2AF73368B053}">
  <ds:schemaRefs>
    <ds:schemaRef ds:uri="http://schemas.microsoft.com/VisualStudio/2011/storyboarding/control"/>
  </ds:schemaRefs>
</ds:datastoreItem>
</file>

<file path=customXml/itemProps125.xml><?xml version="1.0" encoding="utf-8"?>
<ds:datastoreItem xmlns:ds="http://schemas.openxmlformats.org/officeDocument/2006/customXml" ds:itemID="{52933B93-1F36-4D2A-8864-616146A72AE6}">
  <ds:schemaRefs>
    <ds:schemaRef ds:uri="http://schemas.microsoft.com/VisualStudio/2011/storyboarding/control"/>
  </ds:schemaRefs>
</ds:datastoreItem>
</file>

<file path=customXml/itemProps126.xml><?xml version="1.0" encoding="utf-8"?>
<ds:datastoreItem xmlns:ds="http://schemas.openxmlformats.org/officeDocument/2006/customXml" ds:itemID="{47E177B2-C2E3-403F-A18D-0323661B2833}">
  <ds:schemaRefs>
    <ds:schemaRef ds:uri="http://schemas.microsoft.com/VisualStudio/2011/storyboarding/control"/>
  </ds:schemaRefs>
</ds:datastoreItem>
</file>

<file path=customXml/itemProps127.xml><?xml version="1.0" encoding="utf-8"?>
<ds:datastoreItem xmlns:ds="http://schemas.openxmlformats.org/officeDocument/2006/customXml" ds:itemID="{AEC4EE21-1938-4E69-AF89-C5F6621477C8}">
  <ds:schemaRefs>
    <ds:schemaRef ds:uri="http://schemas.microsoft.com/VisualStudio/2011/storyboarding/control"/>
  </ds:schemaRefs>
</ds:datastoreItem>
</file>

<file path=customXml/itemProps128.xml><?xml version="1.0" encoding="utf-8"?>
<ds:datastoreItem xmlns:ds="http://schemas.openxmlformats.org/officeDocument/2006/customXml" ds:itemID="{6D41C818-0891-4CC1-8965-4F0437BF1658}">
  <ds:schemaRefs>
    <ds:schemaRef ds:uri="http://schemas.microsoft.com/VisualStudio/2011/storyboarding/control"/>
  </ds:schemaRefs>
</ds:datastoreItem>
</file>

<file path=customXml/itemProps129.xml><?xml version="1.0" encoding="utf-8"?>
<ds:datastoreItem xmlns:ds="http://schemas.openxmlformats.org/officeDocument/2006/customXml" ds:itemID="{0DA22568-DF19-4554-B80B-B42BB9C49C52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0BD21A30-063A-4397-97B8-0121D45BD9D6}">
  <ds:schemaRefs>
    <ds:schemaRef ds:uri="http://schemas.microsoft.com/VisualStudio/2011/storyboarding/control/v1.0"/>
  </ds:schemaRefs>
</ds:datastoreItem>
</file>

<file path=customXml/itemProps130.xml><?xml version="1.0" encoding="utf-8"?>
<ds:datastoreItem xmlns:ds="http://schemas.openxmlformats.org/officeDocument/2006/customXml" ds:itemID="{E94A4236-52F9-43CF-B618-0272A4258380}">
  <ds:schemaRefs>
    <ds:schemaRef ds:uri="http://schemas.microsoft.com/VisualStudio/2011/storyboarding/control"/>
  </ds:schemaRefs>
</ds:datastoreItem>
</file>

<file path=customXml/itemProps131.xml><?xml version="1.0" encoding="utf-8"?>
<ds:datastoreItem xmlns:ds="http://schemas.openxmlformats.org/officeDocument/2006/customXml" ds:itemID="{E82D42A5-9193-469E-9B38-C29FCED1FF42}">
  <ds:schemaRefs>
    <ds:schemaRef ds:uri="http://schemas.microsoft.com/VisualStudio/2011/storyboarding/control"/>
  </ds:schemaRefs>
</ds:datastoreItem>
</file>

<file path=customXml/itemProps132.xml><?xml version="1.0" encoding="utf-8"?>
<ds:datastoreItem xmlns:ds="http://schemas.openxmlformats.org/officeDocument/2006/customXml" ds:itemID="{5735A8A2-8761-4B64-A6B0-307EFE2F5965}">
  <ds:schemaRefs>
    <ds:schemaRef ds:uri="http://schemas.microsoft.com/VisualStudio/2011/storyboarding/control"/>
  </ds:schemaRefs>
</ds:datastoreItem>
</file>

<file path=customXml/itemProps133.xml><?xml version="1.0" encoding="utf-8"?>
<ds:datastoreItem xmlns:ds="http://schemas.openxmlformats.org/officeDocument/2006/customXml" ds:itemID="{FDB13864-A28F-4908-BF29-2E5C765C52E9}">
  <ds:schemaRefs>
    <ds:schemaRef ds:uri="http://schemas.microsoft.com/VisualStudio/2011/storyboarding/control"/>
  </ds:schemaRefs>
</ds:datastoreItem>
</file>

<file path=customXml/itemProps134.xml><?xml version="1.0" encoding="utf-8"?>
<ds:datastoreItem xmlns:ds="http://schemas.openxmlformats.org/officeDocument/2006/customXml" ds:itemID="{C6C3A542-E151-4D37-8A0F-C2C5EB4DE38E}">
  <ds:schemaRefs>
    <ds:schemaRef ds:uri="http://schemas.microsoft.com/VisualStudio/2011/storyboarding/control"/>
  </ds:schemaRefs>
</ds:datastoreItem>
</file>

<file path=customXml/itemProps135.xml><?xml version="1.0" encoding="utf-8"?>
<ds:datastoreItem xmlns:ds="http://schemas.openxmlformats.org/officeDocument/2006/customXml" ds:itemID="{3056D558-DA6E-48CA-86B3-8021BB7FE0BC}">
  <ds:schemaRefs>
    <ds:schemaRef ds:uri="http://schemas.microsoft.com/VisualStudio/2011/storyboarding/control"/>
  </ds:schemaRefs>
</ds:datastoreItem>
</file>

<file path=customXml/itemProps136.xml><?xml version="1.0" encoding="utf-8"?>
<ds:datastoreItem xmlns:ds="http://schemas.openxmlformats.org/officeDocument/2006/customXml" ds:itemID="{562444C5-582E-4255-9926-A2C8553D8FCD}">
  <ds:schemaRefs>
    <ds:schemaRef ds:uri="http://schemas.microsoft.com/VisualStudio/2011/storyboarding/control"/>
  </ds:schemaRefs>
</ds:datastoreItem>
</file>

<file path=customXml/itemProps137.xml><?xml version="1.0" encoding="utf-8"?>
<ds:datastoreItem xmlns:ds="http://schemas.openxmlformats.org/officeDocument/2006/customXml" ds:itemID="{10FB6DC1-AB20-4589-9BBA-FCD88798F24A}">
  <ds:schemaRefs>
    <ds:schemaRef ds:uri="http://schemas.microsoft.com/VisualStudio/2011/storyboarding/control"/>
  </ds:schemaRefs>
</ds:datastoreItem>
</file>

<file path=customXml/itemProps138.xml><?xml version="1.0" encoding="utf-8"?>
<ds:datastoreItem xmlns:ds="http://schemas.openxmlformats.org/officeDocument/2006/customXml" ds:itemID="{07F168B8-613B-4534-8747-07410BA412FE}">
  <ds:schemaRefs>
    <ds:schemaRef ds:uri="http://schemas.microsoft.com/VisualStudio/2011/storyboarding/control"/>
  </ds:schemaRefs>
</ds:datastoreItem>
</file>

<file path=customXml/itemProps139.xml><?xml version="1.0" encoding="utf-8"?>
<ds:datastoreItem xmlns:ds="http://schemas.openxmlformats.org/officeDocument/2006/customXml" ds:itemID="{33A3C93A-0CEF-44B5-85D4-38829D954F94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70C23831-7801-40F8-9A53-4E9925562CBE}">
  <ds:schemaRefs>
    <ds:schemaRef ds:uri="http://schemas.microsoft.com/VisualStudio/2011/storyboarding/control"/>
  </ds:schemaRefs>
</ds:datastoreItem>
</file>

<file path=customXml/itemProps140.xml><?xml version="1.0" encoding="utf-8"?>
<ds:datastoreItem xmlns:ds="http://schemas.openxmlformats.org/officeDocument/2006/customXml" ds:itemID="{2D3DCC3E-E8E7-4C77-9398-A291AE69C478}">
  <ds:schemaRefs>
    <ds:schemaRef ds:uri="http://schemas.microsoft.com/VisualStudio/2011/storyboarding/control"/>
  </ds:schemaRefs>
</ds:datastoreItem>
</file>

<file path=customXml/itemProps141.xml><?xml version="1.0" encoding="utf-8"?>
<ds:datastoreItem xmlns:ds="http://schemas.openxmlformats.org/officeDocument/2006/customXml" ds:itemID="{C89DFE24-55A8-4185-92A9-B6A2F0BD8858}">
  <ds:schemaRefs>
    <ds:schemaRef ds:uri="http://schemas.microsoft.com/VisualStudio/2011/storyboarding/control"/>
  </ds:schemaRefs>
</ds:datastoreItem>
</file>

<file path=customXml/itemProps142.xml><?xml version="1.0" encoding="utf-8"?>
<ds:datastoreItem xmlns:ds="http://schemas.openxmlformats.org/officeDocument/2006/customXml" ds:itemID="{6DFA8C80-EC00-4248-85B5-5F94EFB78150}">
  <ds:schemaRefs>
    <ds:schemaRef ds:uri="http://schemas.microsoft.com/VisualStudio/2011/storyboarding/control"/>
  </ds:schemaRefs>
</ds:datastoreItem>
</file>

<file path=customXml/itemProps143.xml><?xml version="1.0" encoding="utf-8"?>
<ds:datastoreItem xmlns:ds="http://schemas.openxmlformats.org/officeDocument/2006/customXml" ds:itemID="{61C3C3A9-3595-4D0D-B278-C54457EE7601}">
  <ds:schemaRefs>
    <ds:schemaRef ds:uri="http://schemas.microsoft.com/VisualStudio/2011/storyboarding/control"/>
  </ds:schemaRefs>
</ds:datastoreItem>
</file>

<file path=customXml/itemProps144.xml><?xml version="1.0" encoding="utf-8"?>
<ds:datastoreItem xmlns:ds="http://schemas.openxmlformats.org/officeDocument/2006/customXml" ds:itemID="{73D5C6E1-BE50-43DE-A60D-991A827E04A3}">
  <ds:schemaRefs>
    <ds:schemaRef ds:uri="http://schemas.microsoft.com/VisualStudio/2011/storyboarding/control"/>
  </ds:schemaRefs>
</ds:datastoreItem>
</file>

<file path=customXml/itemProps145.xml><?xml version="1.0" encoding="utf-8"?>
<ds:datastoreItem xmlns:ds="http://schemas.openxmlformats.org/officeDocument/2006/customXml" ds:itemID="{488899AA-D462-4CBA-AB05-11EA5DD87AE8}">
  <ds:schemaRefs>
    <ds:schemaRef ds:uri="http://schemas.microsoft.com/VisualStudio/2011/storyboarding/control"/>
  </ds:schemaRefs>
</ds:datastoreItem>
</file>

<file path=customXml/itemProps146.xml><?xml version="1.0" encoding="utf-8"?>
<ds:datastoreItem xmlns:ds="http://schemas.openxmlformats.org/officeDocument/2006/customXml" ds:itemID="{632F2EFF-8792-460F-8C7F-3BE22FFA15AB}">
  <ds:schemaRefs>
    <ds:schemaRef ds:uri="http://schemas.microsoft.com/VisualStudio/2011/storyboarding/control"/>
  </ds:schemaRefs>
</ds:datastoreItem>
</file>

<file path=customXml/itemProps147.xml><?xml version="1.0" encoding="utf-8"?>
<ds:datastoreItem xmlns:ds="http://schemas.openxmlformats.org/officeDocument/2006/customXml" ds:itemID="{260A10DF-F9B5-4514-9799-882F3E293E53}">
  <ds:schemaRefs>
    <ds:schemaRef ds:uri="http://schemas.microsoft.com/VisualStudio/2011/storyboarding/control"/>
  </ds:schemaRefs>
</ds:datastoreItem>
</file>

<file path=customXml/itemProps148.xml><?xml version="1.0" encoding="utf-8"?>
<ds:datastoreItem xmlns:ds="http://schemas.openxmlformats.org/officeDocument/2006/customXml" ds:itemID="{213C5B9A-12CE-4C8E-852B-16E9C8BD315C}">
  <ds:schemaRefs>
    <ds:schemaRef ds:uri="http://schemas.microsoft.com/VisualStudio/2011/storyboarding/control"/>
  </ds:schemaRefs>
</ds:datastoreItem>
</file>

<file path=customXml/itemProps149.xml><?xml version="1.0" encoding="utf-8"?>
<ds:datastoreItem xmlns:ds="http://schemas.openxmlformats.org/officeDocument/2006/customXml" ds:itemID="{1F3C7BC9-C780-48CA-956B-A3CD6D5C8803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AECE9E1B-E7C1-46F6-9945-164C1E49BE74}">
  <ds:schemaRefs>
    <ds:schemaRef ds:uri="http://schemas.microsoft.com/VisualStudio/2011/storyboarding/control/v1.0"/>
  </ds:schemaRefs>
</ds:datastoreItem>
</file>

<file path=customXml/itemProps150.xml><?xml version="1.0" encoding="utf-8"?>
<ds:datastoreItem xmlns:ds="http://schemas.openxmlformats.org/officeDocument/2006/customXml" ds:itemID="{BE111ECF-234D-4060-A23C-F064E2B9D5F2}">
  <ds:schemaRefs>
    <ds:schemaRef ds:uri="http://schemas.microsoft.com/VisualStudio/2011/storyboarding/control"/>
  </ds:schemaRefs>
</ds:datastoreItem>
</file>

<file path=customXml/itemProps151.xml><?xml version="1.0" encoding="utf-8"?>
<ds:datastoreItem xmlns:ds="http://schemas.openxmlformats.org/officeDocument/2006/customXml" ds:itemID="{E5D077CE-6B41-42FB-8195-1B19FB9529DB}">
  <ds:schemaRefs>
    <ds:schemaRef ds:uri="http://schemas.microsoft.com/VisualStudio/2011/storyboarding/control"/>
  </ds:schemaRefs>
</ds:datastoreItem>
</file>

<file path=customXml/itemProps152.xml><?xml version="1.0" encoding="utf-8"?>
<ds:datastoreItem xmlns:ds="http://schemas.openxmlformats.org/officeDocument/2006/customXml" ds:itemID="{4F8D4D40-DD99-489D-816F-4B90DAC7C4E2}">
  <ds:schemaRefs>
    <ds:schemaRef ds:uri="http://schemas.microsoft.com/VisualStudio/2011/storyboarding/control"/>
  </ds:schemaRefs>
</ds:datastoreItem>
</file>

<file path=customXml/itemProps153.xml><?xml version="1.0" encoding="utf-8"?>
<ds:datastoreItem xmlns:ds="http://schemas.openxmlformats.org/officeDocument/2006/customXml" ds:itemID="{6BAA69EE-234F-47A3-8CE2-DB3CCAB65500}">
  <ds:schemaRefs>
    <ds:schemaRef ds:uri="http://schemas.microsoft.com/VisualStudio/2011/storyboarding/control"/>
  </ds:schemaRefs>
</ds:datastoreItem>
</file>

<file path=customXml/itemProps154.xml><?xml version="1.0" encoding="utf-8"?>
<ds:datastoreItem xmlns:ds="http://schemas.openxmlformats.org/officeDocument/2006/customXml" ds:itemID="{F62532FD-7EB4-4E23-AC18-FC05A7D7DF33}">
  <ds:schemaRefs>
    <ds:schemaRef ds:uri="http://schemas.microsoft.com/VisualStudio/2011/storyboarding/control"/>
  </ds:schemaRefs>
</ds:datastoreItem>
</file>

<file path=customXml/itemProps155.xml><?xml version="1.0" encoding="utf-8"?>
<ds:datastoreItem xmlns:ds="http://schemas.openxmlformats.org/officeDocument/2006/customXml" ds:itemID="{1B93FB3B-AB3B-44DD-9A33-15CB68C9A8D0}">
  <ds:schemaRefs>
    <ds:schemaRef ds:uri="http://schemas.microsoft.com/VisualStudio/2011/storyboarding/control"/>
  </ds:schemaRefs>
</ds:datastoreItem>
</file>

<file path=customXml/itemProps156.xml><?xml version="1.0" encoding="utf-8"?>
<ds:datastoreItem xmlns:ds="http://schemas.openxmlformats.org/officeDocument/2006/customXml" ds:itemID="{98615A3C-B264-4171-ABC3-388FFB4D1CFD}">
  <ds:schemaRefs>
    <ds:schemaRef ds:uri="http://schemas.microsoft.com/VisualStudio/2011/storyboarding/control"/>
  </ds:schemaRefs>
</ds:datastoreItem>
</file>

<file path=customXml/itemProps157.xml><?xml version="1.0" encoding="utf-8"?>
<ds:datastoreItem xmlns:ds="http://schemas.openxmlformats.org/officeDocument/2006/customXml" ds:itemID="{CD115B58-3030-4C14-B88C-05C2B890C141}">
  <ds:schemaRefs>
    <ds:schemaRef ds:uri="http://schemas.microsoft.com/VisualStudio/2011/storyboarding/control"/>
  </ds:schemaRefs>
</ds:datastoreItem>
</file>

<file path=customXml/itemProps158.xml><?xml version="1.0" encoding="utf-8"?>
<ds:datastoreItem xmlns:ds="http://schemas.openxmlformats.org/officeDocument/2006/customXml" ds:itemID="{C70D462D-7FD8-4C13-B9C8-2D72A31BDB18}">
  <ds:schemaRefs>
    <ds:schemaRef ds:uri="http://schemas.microsoft.com/VisualStudio/2011/storyboarding/control"/>
  </ds:schemaRefs>
</ds:datastoreItem>
</file>

<file path=customXml/itemProps159.xml><?xml version="1.0" encoding="utf-8"?>
<ds:datastoreItem xmlns:ds="http://schemas.openxmlformats.org/officeDocument/2006/customXml" ds:itemID="{EB310ACE-CED1-449B-A4F2-2BEEF6920D34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288CEDBF-3F9B-47CF-AF84-2B8486359159}">
  <ds:schemaRefs>
    <ds:schemaRef ds:uri="http://schemas.microsoft.com/VisualStudio/2011/storyboarding/control/v1.0"/>
  </ds:schemaRefs>
</ds:datastoreItem>
</file>

<file path=customXml/itemProps160.xml><?xml version="1.0" encoding="utf-8"?>
<ds:datastoreItem xmlns:ds="http://schemas.openxmlformats.org/officeDocument/2006/customXml" ds:itemID="{E9582C9A-C415-4169-BA23-87122CC5CDE0}">
  <ds:schemaRefs>
    <ds:schemaRef ds:uri="http://schemas.microsoft.com/VisualStudio/2011/storyboarding/control"/>
  </ds:schemaRefs>
</ds:datastoreItem>
</file>

<file path=customXml/itemProps161.xml><?xml version="1.0" encoding="utf-8"?>
<ds:datastoreItem xmlns:ds="http://schemas.openxmlformats.org/officeDocument/2006/customXml" ds:itemID="{C2E70C61-D212-491B-9E6B-4222DBAABFC6}">
  <ds:schemaRefs>
    <ds:schemaRef ds:uri="http://schemas.microsoft.com/VisualStudio/2011/storyboarding/control"/>
  </ds:schemaRefs>
</ds:datastoreItem>
</file>

<file path=customXml/itemProps162.xml><?xml version="1.0" encoding="utf-8"?>
<ds:datastoreItem xmlns:ds="http://schemas.openxmlformats.org/officeDocument/2006/customXml" ds:itemID="{79C6B971-19C0-4AC9-964B-EC3DDC18F265}">
  <ds:schemaRefs>
    <ds:schemaRef ds:uri="http://schemas.microsoft.com/VisualStudio/2011/storyboarding/control"/>
  </ds:schemaRefs>
</ds:datastoreItem>
</file>

<file path=customXml/itemProps163.xml><?xml version="1.0" encoding="utf-8"?>
<ds:datastoreItem xmlns:ds="http://schemas.openxmlformats.org/officeDocument/2006/customXml" ds:itemID="{86F62443-856E-40BA-B980-EDBBCB09A300}">
  <ds:schemaRefs>
    <ds:schemaRef ds:uri="http://schemas.microsoft.com/VisualStudio/2011/storyboarding/control"/>
  </ds:schemaRefs>
</ds:datastoreItem>
</file>

<file path=customXml/itemProps164.xml><?xml version="1.0" encoding="utf-8"?>
<ds:datastoreItem xmlns:ds="http://schemas.openxmlformats.org/officeDocument/2006/customXml" ds:itemID="{8F47C457-445D-4D8F-8957-A32C98B13278}">
  <ds:schemaRefs>
    <ds:schemaRef ds:uri="http://schemas.microsoft.com/VisualStudio/2011/storyboarding/control"/>
  </ds:schemaRefs>
</ds:datastoreItem>
</file>

<file path=customXml/itemProps165.xml><?xml version="1.0" encoding="utf-8"?>
<ds:datastoreItem xmlns:ds="http://schemas.openxmlformats.org/officeDocument/2006/customXml" ds:itemID="{9643C55C-5109-4D76-BE20-27595B43AD8A}">
  <ds:schemaRefs>
    <ds:schemaRef ds:uri="http://schemas.microsoft.com/VisualStudio/2011/storyboarding/control"/>
  </ds:schemaRefs>
</ds:datastoreItem>
</file>

<file path=customXml/itemProps166.xml><?xml version="1.0" encoding="utf-8"?>
<ds:datastoreItem xmlns:ds="http://schemas.openxmlformats.org/officeDocument/2006/customXml" ds:itemID="{849189ED-E93A-41DB-A924-D1D33D3C8655}">
  <ds:schemaRefs>
    <ds:schemaRef ds:uri="http://schemas.microsoft.com/VisualStudio/2011/storyboarding/control"/>
  </ds:schemaRefs>
</ds:datastoreItem>
</file>

<file path=customXml/itemProps167.xml><?xml version="1.0" encoding="utf-8"?>
<ds:datastoreItem xmlns:ds="http://schemas.openxmlformats.org/officeDocument/2006/customXml" ds:itemID="{F6821175-1292-45BA-B149-8638990D3EF2}">
  <ds:schemaRefs>
    <ds:schemaRef ds:uri="http://schemas.microsoft.com/VisualStudio/2011/storyboarding/control"/>
  </ds:schemaRefs>
</ds:datastoreItem>
</file>

<file path=customXml/itemProps168.xml><?xml version="1.0" encoding="utf-8"?>
<ds:datastoreItem xmlns:ds="http://schemas.openxmlformats.org/officeDocument/2006/customXml" ds:itemID="{F18E77F8-738C-4AA8-A8D4-0B7AE892F629}">
  <ds:schemaRefs>
    <ds:schemaRef ds:uri="http://schemas.microsoft.com/VisualStudio/2011/storyboarding/control"/>
  </ds:schemaRefs>
</ds:datastoreItem>
</file>

<file path=customXml/itemProps169.xml><?xml version="1.0" encoding="utf-8"?>
<ds:datastoreItem xmlns:ds="http://schemas.openxmlformats.org/officeDocument/2006/customXml" ds:itemID="{94B474AA-D213-48E6-BD55-AE3498AFD204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EDE713BE-A567-491C-902D-E6087D824056}">
  <ds:schemaRefs>
    <ds:schemaRef ds:uri="http://schemas.microsoft.com/VisualStudio/2011/storyboarding/control/v1.0"/>
  </ds:schemaRefs>
</ds:datastoreItem>
</file>

<file path=customXml/itemProps170.xml><?xml version="1.0" encoding="utf-8"?>
<ds:datastoreItem xmlns:ds="http://schemas.openxmlformats.org/officeDocument/2006/customXml" ds:itemID="{686A134E-4937-419E-A01A-8A2EFAE9FE3E}">
  <ds:schemaRefs>
    <ds:schemaRef ds:uri="http://schemas.microsoft.com/VisualStudio/2011/storyboarding/control"/>
  </ds:schemaRefs>
</ds:datastoreItem>
</file>

<file path=customXml/itemProps171.xml><?xml version="1.0" encoding="utf-8"?>
<ds:datastoreItem xmlns:ds="http://schemas.openxmlformats.org/officeDocument/2006/customXml" ds:itemID="{7DBCC8E4-4997-4F08-A7A7-ED3BDA90F584}">
  <ds:schemaRefs>
    <ds:schemaRef ds:uri="http://schemas.microsoft.com/VisualStudio/2011/storyboarding/control"/>
  </ds:schemaRefs>
</ds:datastoreItem>
</file>

<file path=customXml/itemProps172.xml><?xml version="1.0" encoding="utf-8"?>
<ds:datastoreItem xmlns:ds="http://schemas.openxmlformats.org/officeDocument/2006/customXml" ds:itemID="{4939FD2B-4D01-46BD-9405-81DE0A78C62B}">
  <ds:schemaRefs>
    <ds:schemaRef ds:uri="http://schemas.microsoft.com/VisualStudio/2011/storyboarding/control"/>
  </ds:schemaRefs>
</ds:datastoreItem>
</file>

<file path=customXml/itemProps173.xml><?xml version="1.0" encoding="utf-8"?>
<ds:datastoreItem xmlns:ds="http://schemas.openxmlformats.org/officeDocument/2006/customXml" ds:itemID="{35C62D88-7294-42FF-BD47-3502F742CC52}">
  <ds:schemaRefs>
    <ds:schemaRef ds:uri="http://schemas.microsoft.com/VisualStudio/2011/storyboarding/control"/>
  </ds:schemaRefs>
</ds:datastoreItem>
</file>

<file path=customXml/itemProps174.xml><?xml version="1.0" encoding="utf-8"?>
<ds:datastoreItem xmlns:ds="http://schemas.openxmlformats.org/officeDocument/2006/customXml" ds:itemID="{1944E717-4642-4F6F-A099-96CDDBD43074}">
  <ds:schemaRefs>
    <ds:schemaRef ds:uri="http://schemas.microsoft.com/VisualStudio/2011/storyboarding/control"/>
  </ds:schemaRefs>
</ds:datastoreItem>
</file>

<file path=customXml/itemProps175.xml><?xml version="1.0" encoding="utf-8"?>
<ds:datastoreItem xmlns:ds="http://schemas.openxmlformats.org/officeDocument/2006/customXml" ds:itemID="{CE3DB82B-949C-429C-8651-2B48ED8CD474}">
  <ds:schemaRefs>
    <ds:schemaRef ds:uri="http://schemas.microsoft.com/VisualStudio/2011/storyboarding/control"/>
  </ds:schemaRefs>
</ds:datastoreItem>
</file>

<file path=customXml/itemProps176.xml><?xml version="1.0" encoding="utf-8"?>
<ds:datastoreItem xmlns:ds="http://schemas.openxmlformats.org/officeDocument/2006/customXml" ds:itemID="{9324FDE7-8AC1-40EE-8FBD-A89C420569CF}">
  <ds:schemaRefs>
    <ds:schemaRef ds:uri="http://schemas.microsoft.com/VisualStudio/2011/storyboarding/control"/>
  </ds:schemaRefs>
</ds:datastoreItem>
</file>

<file path=customXml/itemProps177.xml><?xml version="1.0" encoding="utf-8"?>
<ds:datastoreItem xmlns:ds="http://schemas.openxmlformats.org/officeDocument/2006/customXml" ds:itemID="{B2297FA4-988F-436F-8681-06914148EB6D}">
  <ds:schemaRefs>
    <ds:schemaRef ds:uri="http://schemas.microsoft.com/VisualStudio/2011/storyboarding/control"/>
  </ds:schemaRefs>
</ds:datastoreItem>
</file>

<file path=customXml/itemProps178.xml><?xml version="1.0" encoding="utf-8"?>
<ds:datastoreItem xmlns:ds="http://schemas.openxmlformats.org/officeDocument/2006/customXml" ds:itemID="{1968B30F-3691-4C0F-88D8-ACEF889C4183}">
  <ds:schemaRefs>
    <ds:schemaRef ds:uri="http://schemas.microsoft.com/VisualStudio/2011/storyboarding/control"/>
  </ds:schemaRefs>
</ds:datastoreItem>
</file>

<file path=customXml/itemProps179.xml><?xml version="1.0" encoding="utf-8"?>
<ds:datastoreItem xmlns:ds="http://schemas.openxmlformats.org/officeDocument/2006/customXml" ds:itemID="{3520B8C4-F487-45F9-A79A-5CB5151614F2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53BC856C-B486-437D-A7B4-612AE9417D7A}">
  <ds:schemaRefs>
    <ds:schemaRef ds:uri="http://schemas.microsoft.com/VisualStudio/2011/storyboarding/control/v1.0"/>
  </ds:schemaRefs>
</ds:datastoreItem>
</file>

<file path=customXml/itemProps180.xml><?xml version="1.0" encoding="utf-8"?>
<ds:datastoreItem xmlns:ds="http://schemas.openxmlformats.org/officeDocument/2006/customXml" ds:itemID="{D528AEE7-8C40-4096-BF87-A8379FFFAE8E}">
  <ds:schemaRefs>
    <ds:schemaRef ds:uri="http://schemas.microsoft.com/VisualStudio/2011/storyboarding/control"/>
  </ds:schemaRefs>
</ds:datastoreItem>
</file>

<file path=customXml/itemProps181.xml><?xml version="1.0" encoding="utf-8"?>
<ds:datastoreItem xmlns:ds="http://schemas.openxmlformats.org/officeDocument/2006/customXml" ds:itemID="{544C03A5-9A2E-43AB-8E21-08C95504862E}">
  <ds:schemaRefs>
    <ds:schemaRef ds:uri="http://schemas.microsoft.com/VisualStudio/2011/storyboarding/control"/>
  </ds:schemaRefs>
</ds:datastoreItem>
</file>

<file path=customXml/itemProps182.xml><?xml version="1.0" encoding="utf-8"?>
<ds:datastoreItem xmlns:ds="http://schemas.openxmlformats.org/officeDocument/2006/customXml" ds:itemID="{AAC68D42-B414-4A90-B3DD-55332DCB442F}">
  <ds:schemaRefs>
    <ds:schemaRef ds:uri="http://schemas.microsoft.com/VisualStudio/2011/storyboarding/control"/>
  </ds:schemaRefs>
</ds:datastoreItem>
</file>

<file path=customXml/itemProps183.xml><?xml version="1.0" encoding="utf-8"?>
<ds:datastoreItem xmlns:ds="http://schemas.openxmlformats.org/officeDocument/2006/customXml" ds:itemID="{E29C11F8-1379-493B-8EB0-797D1787E028}">
  <ds:schemaRefs>
    <ds:schemaRef ds:uri="http://schemas.microsoft.com/VisualStudio/2011/storyboarding/control"/>
  </ds:schemaRefs>
</ds:datastoreItem>
</file>

<file path=customXml/itemProps184.xml><?xml version="1.0" encoding="utf-8"?>
<ds:datastoreItem xmlns:ds="http://schemas.openxmlformats.org/officeDocument/2006/customXml" ds:itemID="{E962B114-FF76-45E0-ABC2-00FF1B3D1BCD}">
  <ds:schemaRefs>
    <ds:schemaRef ds:uri="http://schemas.microsoft.com/VisualStudio/2011/storyboarding/control"/>
  </ds:schemaRefs>
</ds:datastoreItem>
</file>

<file path=customXml/itemProps185.xml><?xml version="1.0" encoding="utf-8"?>
<ds:datastoreItem xmlns:ds="http://schemas.openxmlformats.org/officeDocument/2006/customXml" ds:itemID="{398E99DC-DEED-4741-B611-B83B88419587}">
  <ds:schemaRefs>
    <ds:schemaRef ds:uri="http://schemas.microsoft.com/VisualStudio/2011/storyboarding/control"/>
  </ds:schemaRefs>
</ds:datastoreItem>
</file>

<file path=customXml/itemProps186.xml><?xml version="1.0" encoding="utf-8"?>
<ds:datastoreItem xmlns:ds="http://schemas.openxmlformats.org/officeDocument/2006/customXml" ds:itemID="{2C6C724A-D695-4A10-9D86-5708944006D0}">
  <ds:schemaRefs>
    <ds:schemaRef ds:uri="http://schemas.microsoft.com/VisualStudio/2011/storyboarding/control"/>
  </ds:schemaRefs>
</ds:datastoreItem>
</file>

<file path=customXml/itemProps187.xml><?xml version="1.0" encoding="utf-8"?>
<ds:datastoreItem xmlns:ds="http://schemas.openxmlformats.org/officeDocument/2006/customXml" ds:itemID="{448334E8-E614-4B9D-AEFB-826A3C182CEF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2B6243A2-99B5-42ED-B049-93E27D774527}">
  <ds:schemaRefs>
    <ds:schemaRef ds:uri="http://schemas.microsoft.com/VisualStudio/2011/storyboarding/control/v1.0"/>
  </ds:schemaRefs>
</ds:datastoreItem>
</file>

<file path=customXml/itemProps2.xml><?xml version="1.0" encoding="utf-8"?>
<ds:datastoreItem xmlns:ds="http://schemas.openxmlformats.org/officeDocument/2006/customXml" ds:itemID="{CD17C18B-5B11-471F-97AA-CE2EA822BB97}">
  <ds:schemaRefs>
    <ds:schemaRef ds:uri="http://schemas.microsoft.com/VisualStudio/2011/storyboarding/control/v1.0"/>
  </ds:schemaRefs>
</ds:datastoreItem>
</file>

<file path=customXml/itemProps20.xml><?xml version="1.0" encoding="utf-8"?>
<ds:datastoreItem xmlns:ds="http://schemas.openxmlformats.org/officeDocument/2006/customXml" ds:itemID="{1AF31726-A62F-4331-8622-ED351D5149B7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6772C88A-36A0-4EAC-86A3-BB16EEADAB3E}">
  <ds:schemaRefs>
    <ds:schemaRef ds:uri="http://schemas.microsoft.com/VisualStudio/2011/storyboarding/control/v1.0"/>
  </ds:schemaRefs>
</ds:datastoreItem>
</file>

<file path=customXml/itemProps22.xml><?xml version="1.0" encoding="utf-8"?>
<ds:datastoreItem xmlns:ds="http://schemas.openxmlformats.org/officeDocument/2006/customXml" ds:itemID="{CC419530-796D-4DBE-BBEE-9A6630A896E1}">
  <ds:schemaRefs>
    <ds:schemaRef ds:uri="http://schemas.microsoft.com/VisualStudio/2011/storyboarding/control/v1.0"/>
  </ds:schemaRefs>
</ds:datastoreItem>
</file>

<file path=customXml/itemProps23.xml><?xml version="1.0" encoding="utf-8"?>
<ds:datastoreItem xmlns:ds="http://schemas.openxmlformats.org/officeDocument/2006/customXml" ds:itemID="{AB006AED-D3B6-450F-A436-759E490055A5}">
  <ds:schemaRefs>
    <ds:schemaRef ds:uri="http://schemas.microsoft.com/VisualStudio/2011/storyboarding/control/v1.0"/>
  </ds:schemaRefs>
</ds:datastoreItem>
</file>

<file path=customXml/itemProps24.xml><?xml version="1.0" encoding="utf-8"?>
<ds:datastoreItem xmlns:ds="http://schemas.openxmlformats.org/officeDocument/2006/customXml" ds:itemID="{BA2C55E9-BDE8-41FC-B02F-EBA8C07A01F8}">
  <ds:schemaRefs>
    <ds:schemaRef ds:uri="http://schemas.microsoft.com/VisualStudio/2011/storyboarding/control/v1.0"/>
  </ds:schemaRefs>
</ds:datastoreItem>
</file>

<file path=customXml/itemProps25.xml><?xml version="1.0" encoding="utf-8"?>
<ds:datastoreItem xmlns:ds="http://schemas.openxmlformats.org/officeDocument/2006/customXml" ds:itemID="{18A6A270-A75C-4D7E-86E4-765FF07C5144}">
  <ds:schemaRefs>
    <ds:schemaRef ds:uri="http://schemas.microsoft.com/sharepoint/events"/>
  </ds:schemaRefs>
</ds:datastoreItem>
</file>

<file path=customXml/itemProps26.xml><?xml version="1.0" encoding="utf-8"?>
<ds:datastoreItem xmlns:ds="http://schemas.openxmlformats.org/officeDocument/2006/customXml" ds:itemID="{DDEEC505-9111-44CE-9DED-8A454ABEC272}">
  <ds:schemaRefs>
    <ds:schemaRef ds:uri="http://schemas.microsoft.com/VisualStudio/2011/storyboarding/control/v1.0"/>
  </ds:schemaRefs>
</ds:datastoreItem>
</file>

<file path=customXml/itemProps27.xml><?xml version="1.0" encoding="utf-8"?>
<ds:datastoreItem xmlns:ds="http://schemas.openxmlformats.org/officeDocument/2006/customXml" ds:itemID="{6574190A-3D9E-42C1-B276-38E33156AA99}">
  <ds:schemaRefs>
    <ds:schemaRef ds:uri="http://schemas.microsoft.com/VisualStudio/2011/storyboarding/control/v1.0"/>
  </ds:schemaRefs>
</ds:datastoreItem>
</file>

<file path=customXml/itemProps28.xml><?xml version="1.0" encoding="utf-8"?>
<ds:datastoreItem xmlns:ds="http://schemas.openxmlformats.org/officeDocument/2006/customXml" ds:itemID="{253B000D-0B23-420C-B5B5-11B6002E5391}">
  <ds:schemaRefs>
    <ds:schemaRef ds:uri="http://schemas.microsoft.com/VisualStudio/2011/storyboarding/control/v1.0"/>
  </ds:schemaRefs>
</ds:datastoreItem>
</file>

<file path=customXml/itemProps29.xml><?xml version="1.0" encoding="utf-8"?>
<ds:datastoreItem xmlns:ds="http://schemas.openxmlformats.org/officeDocument/2006/customXml" ds:itemID="{2FEB3A16-E640-4049-92BF-229BF3B541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ebf394-daf6-497a-96c5-a2f8c10b38c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1892D7-DF8B-4D5A-8AD2-983048A35AA0}">
  <ds:schemaRefs>
    <ds:schemaRef ds:uri="http://schemas.microsoft.com/VisualStudio/2011/storyboarding/control/v1.0"/>
  </ds:schemaRefs>
</ds:datastoreItem>
</file>

<file path=customXml/itemProps30.xml><?xml version="1.0" encoding="utf-8"?>
<ds:datastoreItem xmlns:ds="http://schemas.openxmlformats.org/officeDocument/2006/customXml" ds:itemID="{E6C688DD-065A-4726-BCE5-E5AFDA3F5641}">
  <ds:schemaRefs>
    <ds:schemaRef ds:uri="http://schemas.microsoft.com/VisualStudio/2011/storyboarding/control/v1.0"/>
  </ds:schemaRefs>
</ds:datastoreItem>
</file>

<file path=customXml/itemProps31.xml><?xml version="1.0" encoding="utf-8"?>
<ds:datastoreItem xmlns:ds="http://schemas.openxmlformats.org/officeDocument/2006/customXml" ds:itemID="{08904217-40E1-4558-95D8-8D709CA82866}">
  <ds:schemaRefs>
    <ds:schemaRef ds:uri="http://schemas.microsoft.com/VisualStudio/2011/storyboarding/control/v1.0"/>
  </ds:schemaRefs>
</ds:datastoreItem>
</file>

<file path=customXml/itemProps32.xml><?xml version="1.0" encoding="utf-8"?>
<ds:datastoreItem xmlns:ds="http://schemas.openxmlformats.org/officeDocument/2006/customXml" ds:itemID="{6B22741B-5AC6-4A2C-A57A-E4BDF22E0A90}">
  <ds:schemaRefs>
    <ds:schemaRef ds:uri="http://schemas.microsoft.com/VisualStudio/2011/storyboarding/control/v1.0"/>
  </ds:schemaRefs>
</ds:datastoreItem>
</file>

<file path=customXml/itemProps33.xml><?xml version="1.0" encoding="utf-8"?>
<ds:datastoreItem xmlns:ds="http://schemas.openxmlformats.org/officeDocument/2006/customXml" ds:itemID="{C1E8400F-CB83-4A16-AF3D-36FAF22BDD23}">
  <ds:schemaRefs>
    <ds:schemaRef ds:uri="http://schemas.microsoft.com/VisualStudio/2011/storyboarding/control/v1.0"/>
  </ds:schemaRefs>
</ds:datastoreItem>
</file>

<file path=customXml/itemProps34.xml><?xml version="1.0" encoding="utf-8"?>
<ds:datastoreItem xmlns:ds="http://schemas.openxmlformats.org/officeDocument/2006/customXml" ds:itemID="{156ACD54-663F-4146-A83C-D39B7758E090}">
  <ds:schemaRefs>
    <ds:schemaRef ds:uri="http://schemas.microsoft.com/VisualStudio/2011/storyboarding/control/v1.0"/>
  </ds:schemaRefs>
</ds:datastoreItem>
</file>

<file path=customXml/itemProps35.xml><?xml version="1.0" encoding="utf-8"?>
<ds:datastoreItem xmlns:ds="http://schemas.openxmlformats.org/officeDocument/2006/customXml" ds:itemID="{814432F2-7AE9-411E-9F7B-EBBF16C4666D}">
  <ds:schemaRefs>
    <ds:schemaRef ds:uri="http://schemas.microsoft.com/VisualStudio/2011/storyboarding/control/v1.0"/>
  </ds:schemaRefs>
</ds:datastoreItem>
</file>

<file path=customXml/itemProps36.xml><?xml version="1.0" encoding="utf-8"?>
<ds:datastoreItem xmlns:ds="http://schemas.openxmlformats.org/officeDocument/2006/customXml" ds:itemID="{C4783010-23AB-4BDC-BABF-F6576658A2B0}">
  <ds:schemaRefs>
    <ds:schemaRef ds:uri="http://schemas.microsoft.com/VisualStudio/2011/storyboarding/control/v1.0"/>
  </ds:schemaRefs>
</ds:datastoreItem>
</file>

<file path=customXml/itemProps37.xml><?xml version="1.0" encoding="utf-8"?>
<ds:datastoreItem xmlns:ds="http://schemas.openxmlformats.org/officeDocument/2006/customXml" ds:itemID="{4CFA599C-9F1C-4AB4-AB4F-10CF77B58F79}">
  <ds:schemaRefs>
    <ds:schemaRef ds:uri="http://schemas.microsoft.com/VisualStudio/2011/storyboarding/control/v1.0"/>
  </ds:schemaRefs>
</ds:datastoreItem>
</file>

<file path=customXml/itemProps38.xml><?xml version="1.0" encoding="utf-8"?>
<ds:datastoreItem xmlns:ds="http://schemas.openxmlformats.org/officeDocument/2006/customXml" ds:itemID="{7BF16C54-4775-4FA7-AF88-98AF6D5E8CA6}">
  <ds:schemaRefs>
    <ds:schemaRef ds:uri="http://schemas.microsoft.com/VisualStudio/2011/storyboarding/control/v1.0"/>
  </ds:schemaRefs>
</ds:datastoreItem>
</file>

<file path=customXml/itemProps39.xml><?xml version="1.0" encoding="utf-8"?>
<ds:datastoreItem xmlns:ds="http://schemas.openxmlformats.org/officeDocument/2006/customXml" ds:itemID="{B571350C-23C3-4B5A-8F49-FBEB6CF22964}">
  <ds:schemaRefs>
    <ds:schemaRef ds:uri="http://schemas.microsoft.com/VisualStudio/2011/storyboarding/control/v1.0"/>
  </ds:schemaRefs>
</ds:datastoreItem>
</file>

<file path=customXml/itemProps4.xml><?xml version="1.0" encoding="utf-8"?>
<ds:datastoreItem xmlns:ds="http://schemas.openxmlformats.org/officeDocument/2006/customXml" ds:itemID="{E2EFB470-892C-4F70-98FA-B53F970592A9}">
  <ds:schemaRefs>
    <ds:schemaRef ds:uri="http://schemas.microsoft.com/VisualStudio/2011/storyboarding/control"/>
  </ds:schemaRefs>
</ds:datastoreItem>
</file>

<file path=customXml/itemProps40.xml><?xml version="1.0" encoding="utf-8"?>
<ds:datastoreItem xmlns:ds="http://schemas.openxmlformats.org/officeDocument/2006/customXml" ds:itemID="{A9E9510A-02AF-4564-9E17-46676C80E84C}">
  <ds:schemaRefs>
    <ds:schemaRef ds:uri="http://purl.org/dc/dcmitype/"/>
    <ds:schemaRef ds:uri="http://www.w3.org/XML/1998/namespace"/>
    <ds:schemaRef ds:uri="b4ebf394-daf6-497a-96c5-a2f8c10b38cf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</ds:schemaRefs>
</ds:datastoreItem>
</file>

<file path=customXml/itemProps41.xml><?xml version="1.0" encoding="utf-8"?>
<ds:datastoreItem xmlns:ds="http://schemas.openxmlformats.org/officeDocument/2006/customXml" ds:itemID="{CB953D38-E965-4BB2-94FE-DF647E85A654}">
  <ds:schemaRefs>
    <ds:schemaRef ds:uri="http://schemas.microsoft.com/VisualStudio/2011/storyboarding/control/v1.0"/>
  </ds:schemaRefs>
</ds:datastoreItem>
</file>

<file path=customXml/itemProps42.xml><?xml version="1.0" encoding="utf-8"?>
<ds:datastoreItem xmlns:ds="http://schemas.openxmlformats.org/officeDocument/2006/customXml" ds:itemID="{188F6680-9EB8-4B03-8D3B-773D66FC777A}">
  <ds:schemaRefs>
    <ds:schemaRef ds:uri="http://schemas.microsoft.com/VisualStudio/2011/storyboarding/control/v1.0"/>
  </ds:schemaRefs>
</ds:datastoreItem>
</file>

<file path=customXml/itemProps43.xml><?xml version="1.0" encoding="utf-8"?>
<ds:datastoreItem xmlns:ds="http://schemas.openxmlformats.org/officeDocument/2006/customXml" ds:itemID="{9C57ED54-5F7A-476D-BFE2-C46C7230CC6B}">
  <ds:schemaRefs>
    <ds:schemaRef ds:uri="http://schemas.microsoft.com/VisualStudio/2011/storyboarding/control/v1.0"/>
  </ds:schemaRefs>
</ds:datastoreItem>
</file>

<file path=customXml/itemProps44.xml><?xml version="1.0" encoding="utf-8"?>
<ds:datastoreItem xmlns:ds="http://schemas.openxmlformats.org/officeDocument/2006/customXml" ds:itemID="{19CB1DF2-8822-4520-A56A-045D340F0C71}">
  <ds:schemaRefs>
    <ds:schemaRef ds:uri="http://schemas.microsoft.com/VisualStudio/2011/storyboarding/control/v1.0"/>
  </ds:schemaRefs>
</ds:datastoreItem>
</file>

<file path=customXml/itemProps45.xml><?xml version="1.0" encoding="utf-8"?>
<ds:datastoreItem xmlns:ds="http://schemas.openxmlformats.org/officeDocument/2006/customXml" ds:itemID="{5E2E8CE4-298D-499A-B8B4-4A593AC844A5}">
  <ds:schemaRefs>
    <ds:schemaRef ds:uri="http://schemas.microsoft.com/VisualStudio/2011/storyboarding/control/v1.0"/>
  </ds:schemaRefs>
</ds:datastoreItem>
</file>

<file path=customXml/itemProps46.xml><?xml version="1.0" encoding="utf-8"?>
<ds:datastoreItem xmlns:ds="http://schemas.openxmlformats.org/officeDocument/2006/customXml" ds:itemID="{574C0546-69B0-4850-A983-CDA8017CD4CE}">
  <ds:schemaRefs>
    <ds:schemaRef ds:uri="http://schemas.microsoft.com/VisualStudio/2011/storyboarding/control"/>
  </ds:schemaRefs>
</ds:datastoreItem>
</file>

<file path=customXml/itemProps47.xml><?xml version="1.0" encoding="utf-8"?>
<ds:datastoreItem xmlns:ds="http://schemas.openxmlformats.org/officeDocument/2006/customXml" ds:itemID="{729DB56D-F542-4709-9AE0-E83CD92BA163}">
  <ds:schemaRefs>
    <ds:schemaRef ds:uri="http://schemas.microsoft.com/VisualStudio/2011/storyboarding/control/v1.0"/>
  </ds:schemaRefs>
</ds:datastoreItem>
</file>

<file path=customXml/itemProps48.xml><?xml version="1.0" encoding="utf-8"?>
<ds:datastoreItem xmlns:ds="http://schemas.openxmlformats.org/officeDocument/2006/customXml" ds:itemID="{D8E0912A-795B-4916-9114-34B4F28A0EE3}">
  <ds:schemaRefs>
    <ds:schemaRef ds:uri="http://schemas.microsoft.com/VisualStudio/2011/storyboarding/control/v1.0"/>
  </ds:schemaRefs>
</ds:datastoreItem>
</file>

<file path=customXml/itemProps49.xml><?xml version="1.0" encoding="utf-8"?>
<ds:datastoreItem xmlns:ds="http://schemas.openxmlformats.org/officeDocument/2006/customXml" ds:itemID="{D356E6DB-54C9-4389-B932-0F583366BD4B}">
  <ds:schemaRefs>
    <ds:schemaRef ds:uri="http://schemas.microsoft.com/VisualStudio/2011/storyboarding/control/v1.0"/>
  </ds:schemaRefs>
</ds:datastoreItem>
</file>

<file path=customXml/itemProps5.xml><?xml version="1.0" encoding="utf-8"?>
<ds:datastoreItem xmlns:ds="http://schemas.openxmlformats.org/officeDocument/2006/customXml" ds:itemID="{379BFC32-51F7-4218-B2AD-CFD6564CE11F}">
  <ds:schemaRefs>
    <ds:schemaRef ds:uri="http://schemas.microsoft.com/VisualStudio/2011/storyboarding/control"/>
  </ds:schemaRefs>
</ds:datastoreItem>
</file>

<file path=customXml/itemProps50.xml><?xml version="1.0" encoding="utf-8"?>
<ds:datastoreItem xmlns:ds="http://schemas.openxmlformats.org/officeDocument/2006/customXml" ds:itemID="{F17D5AF6-3BD9-4DFF-AE9B-2E10D3430779}">
  <ds:schemaRefs>
    <ds:schemaRef ds:uri="http://schemas.microsoft.com/VisualStudio/2011/storyboarding/control/v1.0"/>
  </ds:schemaRefs>
</ds:datastoreItem>
</file>

<file path=customXml/itemProps51.xml><?xml version="1.0" encoding="utf-8"?>
<ds:datastoreItem xmlns:ds="http://schemas.openxmlformats.org/officeDocument/2006/customXml" ds:itemID="{699689A1-427B-4DEA-8FDB-0058CB4B38D8}">
  <ds:schemaRefs>
    <ds:schemaRef ds:uri="http://schemas.microsoft.com/VisualStudio/2011/storyboarding/control/v1.0"/>
  </ds:schemaRefs>
</ds:datastoreItem>
</file>

<file path=customXml/itemProps52.xml><?xml version="1.0" encoding="utf-8"?>
<ds:datastoreItem xmlns:ds="http://schemas.openxmlformats.org/officeDocument/2006/customXml" ds:itemID="{B4BE880E-F71A-4C21-A1C3-8A2437E3C677}">
  <ds:schemaRefs>
    <ds:schemaRef ds:uri="http://schemas.microsoft.com/VisualStudio/2011/storyboarding/control/v1.0"/>
  </ds:schemaRefs>
</ds:datastoreItem>
</file>

<file path=customXml/itemProps53.xml><?xml version="1.0" encoding="utf-8"?>
<ds:datastoreItem xmlns:ds="http://schemas.openxmlformats.org/officeDocument/2006/customXml" ds:itemID="{AA5E4F96-8C72-44F9-A0C5-FB007B246D91}">
  <ds:schemaRefs>
    <ds:schemaRef ds:uri="http://schemas.microsoft.com/VisualStudio/2011/storyboarding/control/v1.0"/>
  </ds:schemaRefs>
</ds:datastoreItem>
</file>

<file path=customXml/itemProps54.xml><?xml version="1.0" encoding="utf-8"?>
<ds:datastoreItem xmlns:ds="http://schemas.openxmlformats.org/officeDocument/2006/customXml" ds:itemID="{3C6220BE-0F2A-49C6-BFB2-C458479F3F62}">
  <ds:schemaRefs>
    <ds:schemaRef ds:uri="http://schemas.microsoft.com/VisualStudio/2011/storyboarding/control/v1.0"/>
  </ds:schemaRefs>
</ds:datastoreItem>
</file>

<file path=customXml/itemProps55.xml><?xml version="1.0" encoding="utf-8"?>
<ds:datastoreItem xmlns:ds="http://schemas.openxmlformats.org/officeDocument/2006/customXml" ds:itemID="{4EE14C2A-AD9F-4617-A8CC-4057921BFCA8}">
  <ds:schemaRefs>
    <ds:schemaRef ds:uri="http://schemas.microsoft.com/VisualStudio/2011/storyboarding/control/v1.0"/>
  </ds:schemaRefs>
</ds:datastoreItem>
</file>

<file path=customXml/itemProps56.xml><?xml version="1.0" encoding="utf-8"?>
<ds:datastoreItem xmlns:ds="http://schemas.openxmlformats.org/officeDocument/2006/customXml" ds:itemID="{AD9C1405-6371-400D-A0E2-389A1557BE20}">
  <ds:schemaRefs>
    <ds:schemaRef ds:uri="http://schemas.microsoft.com/VisualStudio/2011/storyboarding/control/v1.0"/>
  </ds:schemaRefs>
</ds:datastoreItem>
</file>

<file path=customXml/itemProps57.xml><?xml version="1.0" encoding="utf-8"?>
<ds:datastoreItem xmlns:ds="http://schemas.openxmlformats.org/officeDocument/2006/customXml" ds:itemID="{A6ECB6E0-BD84-4681-8699-56A1B3F36A60}">
  <ds:schemaRefs>
    <ds:schemaRef ds:uri="http://schemas.microsoft.com/VisualStudio/2011/storyboarding/control"/>
  </ds:schemaRefs>
</ds:datastoreItem>
</file>

<file path=customXml/itemProps58.xml><?xml version="1.0" encoding="utf-8"?>
<ds:datastoreItem xmlns:ds="http://schemas.openxmlformats.org/officeDocument/2006/customXml" ds:itemID="{63E54A0C-A919-4747-87DB-6EB5DB41F719}">
  <ds:schemaRefs>
    <ds:schemaRef ds:uri="http://schemas.microsoft.com/VisualStudio/2011/storyboarding/control/v1.0"/>
  </ds:schemaRefs>
</ds:datastoreItem>
</file>

<file path=customXml/itemProps59.xml><?xml version="1.0" encoding="utf-8"?>
<ds:datastoreItem xmlns:ds="http://schemas.openxmlformats.org/officeDocument/2006/customXml" ds:itemID="{B0DBD337-FDC5-4C36-BF85-C09756391AA1}">
  <ds:schemaRefs>
    <ds:schemaRef ds:uri="http://schemas.microsoft.com/VisualStudio/2011/storyboarding/control/v1.0"/>
  </ds:schemaRefs>
</ds:datastoreItem>
</file>

<file path=customXml/itemProps6.xml><?xml version="1.0" encoding="utf-8"?>
<ds:datastoreItem xmlns:ds="http://schemas.openxmlformats.org/officeDocument/2006/customXml" ds:itemID="{63E5DE85-F05E-4507-B223-806D8F49F058}">
  <ds:schemaRefs>
    <ds:schemaRef ds:uri="http://schemas.microsoft.com/VisualStudio/2011/storyboarding/control/v1.0"/>
  </ds:schemaRefs>
</ds:datastoreItem>
</file>

<file path=customXml/itemProps60.xml><?xml version="1.0" encoding="utf-8"?>
<ds:datastoreItem xmlns:ds="http://schemas.openxmlformats.org/officeDocument/2006/customXml" ds:itemID="{9C4C7B07-3AE3-46A1-A54D-2BDFAB93A8EF}">
  <ds:schemaRefs>
    <ds:schemaRef ds:uri="http://schemas.microsoft.com/VisualStudio/2011/storyboarding/control/v1.0"/>
  </ds:schemaRefs>
</ds:datastoreItem>
</file>

<file path=customXml/itemProps61.xml><?xml version="1.0" encoding="utf-8"?>
<ds:datastoreItem xmlns:ds="http://schemas.openxmlformats.org/officeDocument/2006/customXml" ds:itemID="{07B11A95-7731-4379-9E1B-32BC87FA2B56}">
  <ds:schemaRefs>
    <ds:schemaRef ds:uri="http://schemas.microsoft.com/VisualStudio/2011/storyboarding/control/v1.0"/>
  </ds:schemaRefs>
</ds:datastoreItem>
</file>

<file path=customXml/itemProps62.xml><?xml version="1.0" encoding="utf-8"?>
<ds:datastoreItem xmlns:ds="http://schemas.openxmlformats.org/officeDocument/2006/customXml" ds:itemID="{5423C7C4-EE26-4ED2-9F11-C9ABAA081BA5}">
  <ds:schemaRefs>
    <ds:schemaRef ds:uri="http://schemas.microsoft.com/VisualStudio/2011/storyboarding/control/v1.0"/>
  </ds:schemaRefs>
</ds:datastoreItem>
</file>

<file path=customXml/itemProps63.xml><?xml version="1.0" encoding="utf-8"?>
<ds:datastoreItem xmlns:ds="http://schemas.openxmlformats.org/officeDocument/2006/customXml" ds:itemID="{416D00B5-FBFE-483F-BE84-520287240459}">
  <ds:schemaRefs>
    <ds:schemaRef ds:uri="http://schemas.microsoft.com/VisualStudio/2011/storyboarding/control/v1.0"/>
  </ds:schemaRefs>
</ds:datastoreItem>
</file>

<file path=customXml/itemProps64.xml><?xml version="1.0" encoding="utf-8"?>
<ds:datastoreItem xmlns:ds="http://schemas.openxmlformats.org/officeDocument/2006/customXml" ds:itemID="{A1B88D5F-41A7-488A-960C-6D819000899D}">
  <ds:schemaRefs>
    <ds:schemaRef ds:uri="http://schemas.microsoft.com/VisualStudio/2011/storyboarding/control/v1.0"/>
  </ds:schemaRefs>
</ds:datastoreItem>
</file>

<file path=customXml/itemProps65.xml><?xml version="1.0" encoding="utf-8"?>
<ds:datastoreItem xmlns:ds="http://schemas.openxmlformats.org/officeDocument/2006/customXml" ds:itemID="{39536A02-E179-4A1C-9FA7-86EF40631969}">
  <ds:schemaRefs>
    <ds:schemaRef ds:uri="http://schemas.microsoft.com/VisualStudio/2011/storyboarding/control/v1.0"/>
  </ds:schemaRefs>
</ds:datastoreItem>
</file>

<file path=customXml/itemProps66.xml><?xml version="1.0" encoding="utf-8"?>
<ds:datastoreItem xmlns:ds="http://schemas.openxmlformats.org/officeDocument/2006/customXml" ds:itemID="{E4D924B8-E923-4751-87E1-B31AA64A9F7B}">
  <ds:schemaRefs>
    <ds:schemaRef ds:uri="http://schemas.microsoft.com/VisualStudio/2011/storyboarding/control/v1.0"/>
  </ds:schemaRefs>
</ds:datastoreItem>
</file>

<file path=customXml/itemProps67.xml><?xml version="1.0" encoding="utf-8"?>
<ds:datastoreItem xmlns:ds="http://schemas.openxmlformats.org/officeDocument/2006/customXml" ds:itemID="{E4A0845B-41B6-4256-8FB3-E31EA581BF55}">
  <ds:schemaRefs>
    <ds:schemaRef ds:uri="http://schemas.microsoft.com/VisualStudio/2011/storyboarding/control/v1.0"/>
  </ds:schemaRefs>
</ds:datastoreItem>
</file>

<file path=customXml/itemProps68.xml><?xml version="1.0" encoding="utf-8"?>
<ds:datastoreItem xmlns:ds="http://schemas.openxmlformats.org/officeDocument/2006/customXml" ds:itemID="{16772130-8F5D-442B-AA11-39D4F229ACC6}">
  <ds:schemaRefs>
    <ds:schemaRef ds:uri="http://schemas.microsoft.com/VisualStudio/2011/storyboarding/control/v1.0"/>
  </ds:schemaRefs>
</ds:datastoreItem>
</file>

<file path=customXml/itemProps69.xml><?xml version="1.0" encoding="utf-8"?>
<ds:datastoreItem xmlns:ds="http://schemas.openxmlformats.org/officeDocument/2006/customXml" ds:itemID="{4BCB20A2-9850-49DA-9BD6-A5D2B0ABF72F}">
  <ds:schemaRefs>
    <ds:schemaRef ds:uri="http://schemas.microsoft.com/VisualStudio/2011/storyboarding/control/v1.0"/>
  </ds:schemaRefs>
</ds:datastoreItem>
</file>

<file path=customXml/itemProps7.xml><?xml version="1.0" encoding="utf-8"?>
<ds:datastoreItem xmlns:ds="http://schemas.openxmlformats.org/officeDocument/2006/customXml" ds:itemID="{E2968586-6EB5-4B3C-A2E1-82E35F695B75}">
  <ds:schemaRefs>
    <ds:schemaRef ds:uri="http://schemas.microsoft.com/VisualStudio/2011/storyboarding/control/v1.0"/>
  </ds:schemaRefs>
</ds:datastoreItem>
</file>

<file path=customXml/itemProps70.xml><?xml version="1.0" encoding="utf-8"?>
<ds:datastoreItem xmlns:ds="http://schemas.openxmlformats.org/officeDocument/2006/customXml" ds:itemID="{A2DAA52B-5F52-4A8E-B601-7BF162CD738F}">
  <ds:schemaRefs>
    <ds:schemaRef ds:uri="http://schemas.microsoft.com/VisualStudio/2011/storyboarding/control/v1.0"/>
  </ds:schemaRefs>
</ds:datastoreItem>
</file>

<file path=customXml/itemProps71.xml><?xml version="1.0" encoding="utf-8"?>
<ds:datastoreItem xmlns:ds="http://schemas.openxmlformats.org/officeDocument/2006/customXml" ds:itemID="{387838C4-29F2-40AB-9647-8346D39956AB}">
  <ds:schemaRefs>
    <ds:schemaRef ds:uri="http://schemas.microsoft.com/VisualStudio/2011/storyboarding/control"/>
  </ds:schemaRefs>
</ds:datastoreItem>
</file>

<file path=customXml/itemProps72.xml><?xml version="1.0" encoding="utf-8"?>
<ds:datastoreItem xmlns:ds="http://schemas.openxmlformats.org/officeDocument/2006/customXml" ds:itemID="{20EE139D-44C7-4192-A8B7-E25390148E28}">
  <ds:schemaRefs>
    <ds:schemaRef ds:uri="http://schemas.microsoft.com/VisualStudio/2011/storyboarding/control/v1.0"/>
  </ds:schemaRefs>
</ds:datastoreItem>
</file>

<file path=customXml/itemProps73.xml><?xml version="1.0" encoding="utf-8"?>
<ds:datastoreItem xmlns:ds="http://schemas.openxmlformats.org/officeDocument/2006/customXml" ds:itemID="{359B13B5-DE77-48C2-859A-70355A1B9D90}">
  <ds:schemaRefs>
    <ds:schemaRef ds:uri="http://schemas.microsoft.com/VisualStudio/2011/storyboarding/control/v1.0"/>
  </ds:schemaRefs>
</ds:datastoreItem>
</file>

<file path=customXml/itemProps74.xml><?xml version="1.0" encoding="utf-8"?>
<ds:datastoreItem xmlns:ds="http://schemas.openxmlformats.org/officeDocument/2006/customXml" ds:itemID="{B2C9D19C-4878-43E0-A5AD-CB76AB49D960}">
  <ds:schemaRefs>
    <ds:schemaRef ds:uri="http://schemas.microsoft.com/VisualStudio/2011/storyboarding/control/v1.0"/>
  </ds:schemaRefs>
</ds:datastoreItem>
</file>

<file path=customXml/itemProps75.xml><?xml version="1.0" encoding="utf-8"?>
<ds:datastoreItem xmlns:ds="http://schemas.openxmlformats.org/officeDocument/2006/customXml" ds:itemID="{B29E774A-3C03-41B8-9FE1-F68F5808705A}">
  <ds:schemaRefs>
    <ds:schemaRef ds:uri="http://schemas.microsoft.com/VisualStudio/2011/storyboarding/control"/>
  </ds:schemaRefs>
</ds:datastoreItem>
</file>

<file path=customXml/itemProps76.xml><?xml version="1.0" encoding="utf-8"?>
<ds:datastoreItem xmlns:ds="http://schemas.openxmlformats.org/officeDocument/2006/customXml" ds:itemID="{E59254F8-5B65-4063-AACB-C1135EFB7778}">
  <ds:schemaRefs>
    <ds:schemaRef ds:uri="http://schemas.microsoft.com/VisualStudio/2011/storyboarding/control"/>
  </ds:schemaRefs>
</ds:datastoreItem>
</file>

<file path=customXml/itemProps77.xml><?xml version="1.0" encoding="utf-8"?>
<ds:datastoreItem xmlns:ds="http://schemas.openxmlformats.org/officeDocument/2006/customXml" ds:itemID="{A1D4E21C-1772-4B00-B9B3-2D525F5ECFCC}">
  <ds:schemaRefs>
    <ds:schemaRef ds:uri="http://schemas.microsoft.com/VisualStudio/2011/storyboarding/control"/>
  </ds:schemaRefs>
</ds:datastoreItem>
</file>

<file path=customXml/itemProps78.xml><?xml version="1.0" encoding="utf-8"?>
<ds:datastoreItem xmlns:ds="http://schemas.openxmlformats.org/officeDocument/2006/customXml" ds:itemID="{22EC2FD3-69F0-4FE7-BF4F-AA90BD08DFCB}">
  <ds:schemaRefs>
    <ds:schemaRef ds:uri="http://schemas.microsoft.com/VisualStudio/2011/storyboarding/control"/>
  </ds:schemaRefs>
</ds:datastoreItem>
</file>

<file path=customXml/itemProps79.xml><?xml version="1.0" encoding="utf-8"?>
<ds:datastoreItem xmlns:ds="http://schemas.openxmlformats.org/officeDocument/2006/customXml" ds:itemID="{E92C10E2-582E-4BC1-A03E-4EE0C0841F28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E9C4CBB0-7D2F-42EC-9ED0-589327F3DDE1}">
  <ds:schemaRefs>
    <ds:schemaRef ds:uri="http://schemas.microsoft.com/VisualStudio/2011/storyboarding/control"/>
  </ds:schemaRefs>
</ds:datastoreItem>
</file>

<file path=customXml/itemProps80.xml><?xml version="1.0" encoding="utf-8"?>
<ds:datastoreItem xmlns:ds="http://schemas.openxmlformats.org/officeDocument/2006/customXml" ds:itemID="{302FABA8-EC8F-4A15-A133-3610A5BDBA11}">
  <ds:schemaRefs>
    <ds:schemaRef ds:uri="http://schemas.microsoft.com/VisualStudio/2011/storyboarding/control"/>
  </ds:schemaRefs>
</ds:datastoreItem>
</file>

<file path=customXml/itemProps81.xml><?xml version="1.0" encoding="utf-8"?>
<ds:datastoreItem xmlns:ds="http://schemas.openxmlformats.org/officeDocument/2006/customXml" ds:itemID="{B80DD45A-4270-48B8-85AA-9548B7E79793}">
  <ds:schemaRefs>
    <ds:schemaRef ds:uri="http://schemas.microsoft.com/VisualStudio/2011/storyboarding/control"/>
  </ds:schemaRefs>
</ds:datastoreItem>
</file>

<file path=customXml/itemProps82.xml><?xml version="1.0" encoding="utf-8"?>
<ds:datastoreItem xmlns:ds="http://schemas.openxmlformats.org/officeDocument/2006/customXml" ds:itemID="{8AE12F7C-04B3-4B3D-A5D6-D7129324F9A1}">
  <ds:schemaRefs>
    <ds:schemaRef ds:uri="http://schemas.microsoft.com/VisualStudio/2011/storyboarding/control"/>
  </ds:schemaRefs>
</ds:datastoreItem>
</file>

<file path=customXml/itemProps83.xml><?xml version="1.0" encoding="utf-8"?>
<ds:datastoreItem xmlns:ds="http://schemas.openxmlformats.org/officeDocument/2006/customXml" ds:itemID="{162ECE5D-BC5D-4F28-937B-E3ECD8D631B3}">
  <ds:schemaRefs>
    <ds:schemaRef ds:uri="http://schemas.microsoft.com/VisualStudio/2011/storyboarding/control"/>
  </ds:schemaRefs>
</ds:datastoreItem>
</file>

<file path=customXml/itemProps84.xml><?xml version="1.0" encoding="utf-8"?>
<ds:datastoreItem xmlns:ds="http://schemas.openxmlformats.org/officeDocument/2006/customXml" ds:itemID="{CBC92F8D-65B4-4352-B50B-696406FE87DC}">
  <ds:schemaRefs>
    <ds:schemaRef ds:uri="http://schemas.microsoft.com/VisualStudio/2011/storyboarding/control"/>
  </ds:schemaRefs>
</ds:datastoreItem>
</file>

<file path=customXml/itemProps85.xml><?xml version="1.0" encoding="utf-8"?>
<ds:datastoreItem xmlns:ds="http://schemas.openxmlformats.org/officeDocument/2006/customXml" ds:itemID="{2CED13A6-8D86-40D9-A780-32AE9DEDCEBA}">
  <ds:schemaRefs>
    <ds:schemaRef ds:uri="http://schemas.microsoft.com/VisualStudio/2011/storyboarding/control"/>
  </ds:schemaRefs>
</ds:datastoreItem>
</file>

<file path=customXml/itemProps86.xml><?xml version="1.0" encoding="utf-8"?>
<ds:datastoreItem xmlns:ds="http://schemas.openxmlformats.org/officeDocument/2006/customXml" ds:itemID="{62ABE4BD-695C-45C2-806A-97275DB11214}">
  <ds:schemaRefs>
    <ds:schemaRef ds:uri="http://schemas.microsoft.com/VisualStudio/2011/storyboarding/control"/>
  </ds:schemaRefs>
</ds:datastoreItem>
</file>

<file path=customXml/itemProps87.xml><?xml version="1.0" encoding="utf-8"?>
<ds:datastoreItem xmlns:ds="http://schemas.openxmlformats.org/officeDocument/2006/customXml" ds:itemID="{3D17B205-45D9-4849-BE6C-D3EBEEDA044A}">
  <ds:schemaRefs>
    <ds:schemaRef ds:uri="http://schemas.microsoft.com/VisualStudio/2011/storyboarding/control"/>
  </ds:schemaRefs>
</ds:datastoreItem>
</file>

<file path=customXml/itemProps88.xml><?xml version="1.0" encoding="utf-8"?>
<ds:datastoreItem xmlns:ds="http://schemas.openxmlformats.org/officeDocument/2006/customXml" ds:itemID="{56AF1373-1E89-4838-8B67-F54B9339C14E}">
  <ds:schemaRefs>
    <ds:schemaRef ds:uri="http://schemas.microsoft.com/VisualStudio/2011/storyboarding/control"/>
  </ds:schemaRefs>
</ds:datastoreItem>
</file>

<file path=customXml/itemProps89.xml><?xml version="1.0" encoding="utf-8"?>
<ds:datastoreItem xmlns:ds="http://schemas.openxmlformats.org/officeDocument/2006/customXml" ds:itemID="{D20E64A2-B5C8-426C-8E9C-AD5BA0225EAB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A84BE01C-E91B-4A90-8E7F-25887EF8E061}">
  <ds:schemaRefs>
    <ds:schemaRef ds:uri="http://schemas.microsoft.com/VisualStudio/2011/storyboarding/control/v1.0"/>
  </ds:schemaRefs>
</ds:datastoreItem>
</file>

<file path=customXml/itemProps90.xml><?xml version="1.0" encoding="utf-8"?>
<ds:datastoreItem xmlns:ds="http://schemas.openxmlformats.org/officeDocument/2006/customXml" ds:itemID="{A26B4CD6-91D6-4A25-A61B-47C24FD3AE59}">
  <ds:schemaRefs>
    <ds:schemaRef ds:uri="http://schemas.microsoft.com/VisualStudio/2011/storyboarding/control"/>
  </ds:schemaRefs>
</ds:datastoreItem>
</file>

<file path=customXml/itemProps91.xml><?xml version="1.0" encoding="utf-8"?>
<ds:datastoreItem xmlns:ds="http://schemas.openxmlformats.org/officeDocument/2006/customXml" ds:itemID="{2A4D6490-6D42-487C-AAEE-EBE45A722319}">
  <ds:schemaRefs>
    <ds:schemaRef ds:uri="http://schemas.microsoft.com/VisualStudio/2011/storyboarding/control"/>
  </ds:schemaRefs>
</ds:datastoreItem>
</file>

<file path=customXml/itemProps92.xml><?xml version="1.0" encoding="utf-8"?>
<ds:datastoreItem xmlns:ds="http://schemas.openxmlformats.org/officeDocument/2006/customXml" ds:itemID="{1A9F8CFC-86B6-4445-96BB-A541D02C9889}">
  <ds:schemaRefs>
    <ds:schemaRef ds:uri="http://schemas.microsoft.com/VisualStudio/2011/storyboarding/control"/>
  </ds:schemaRefs>
</ds:datastoreItem>
</file>

<file path=customXml/itemProps93.xml><?xml version="1.0" encoding="utf-8"?>
<ds:datastoreItem xmlns:ds="http://schemas.openxmlformats.org/officeDocument/2006/customXml" ds:itemID="{6E5A4DF4-9762-49FE-A11E-7011A988929C}">
  <ds:schemaRefs>
    <ds:schemaRef ds:uri="http://schemas.microsoft.com/VisualStudio/2011/storyboarding/control"/>
  </ds:schemaRefs>
</ds:datastoreItem>
</file>

<file path=customXml/itemProps94.xml><?xml version="1.0" encoding="utf-8"?>
<ds:datastoreItem xmlns:ds="http://schemas.openxmlformats.org/officeDocument/2006/customXml" ds:itemID="{DED174E8-A8A0-4A49-A691-67F05FA4AA13}">
  <ds:schemaRefs>
    <ds:schemaRef ds:uri="http://schemas.microsoft.com/VisualStudio/2011/storyboarding/control"/>
  </ds:schemaRefs>
</ds:datastoreItem>
</file>

<file path=customXml/itemProps95.xml><?xml version="1.0" encoding="utf-8"?>
<ds:datastoreItem xmlns:ds="http://schemas.openxmlformats.org/officeDocument/2006/customXml" ds:itemID="{3E4024E5-F09D-4834-B297-2D77EE58AA95}">
  <ds:schemaRefs>
    <ds:schemaRef ds:uri="http://schemas.microsoft.com/VisualStudio/2011/storyboarding/control"/>
  </ds:schemaRefs>
</ds:datastoreItem>
</file>

<file path=customXml/itemProps96.xml><?xml version="1.0" encoding="utf-8"?>
<ds:datastoreItem xmlns:ds="http://schemas.openxmlformats.org/officeDocument/2006/customXml" ds:itemID="{0CDF1946-77B5-4634-AEA7-87869405D978}">
  <ds:schemaRefs>
    <ds:schemaRef ds:uri="http://schemas.microsoft.com/VisualStudio/2011/storyboarding/control"/>
  </ds:schemaRefs>
</ds:datastoreItem>
</file>

<file path=customXml/itemProps97.xml><?xml version="1.0" encoding="utf-8"?>
<ds:datastoreItem xmlns:ds="http://schemas.openxmlformats.org/officeDocument/2006/customXml" ds:itemID="{C43EBFAA-89ED-4CB3-A951-26423327B661}">
  <ds:schemaRefs>
    <ds:schemaRef ds:uri="http://schemas.microsoft.com/VisualStudio/2011/storyboarding/control"/>
  </ds:schemaRefs>
</ds:datastoreItem>
</file>

<file path=customXml/itemProps98.xml><?xml version="1.0" encoding="utf-8"?>
<ds:datastoreItem xmlns:ds="http://schemas.openxmlformats.org/officeDocument/2006/customXml" ds:itemID="{53AC2EE6-4954-4EAC-A8D5-7D2FB9CA6148}">
  <ds:schemaRefs>
    <ds:schemaRef ds:uri="http://schemas.microsoft.com/VisualStudio/2011/storyboarding/control"/>
  </ds:schemaRefs>
</ds:datastoreItem>
</file>

<file path=customXml/itemProps99.xml><?xml version="1.0" encoding="utf-8"?>
<ds:datastoreItem xmlns:ds="http://schemas.openxmlformats.org/officeDocument/2006/customXml" ds:itemID="{B8F6E7C2-1BA5-4A45-8220-C9E515DDAAD1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Starter Template</Template>
  <TotalTime>138</TotalTime>
  <Words>298</Words>
  <Application>Microsoft Office PowerPoint</Application>
  <PresentationFormat>Diavetítés a képernyőre (4:3 oldalarány)</PresentationFormat>
  <Paragraphs>125</Paragraphs>
  <Slides>5</Slides>
  <Notes>5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Starter Template</vt:lpstr>
      <vt:lpstr>1. dia</vt:lpstr>
      <vt:lpstr>2. dia</vt:lpstr>
      <vt:lpstr>3. dia</vt:lpstr>
      <vt:lpstr>4. dia</vt:lpstr>
      <vt:lpstr>5. dia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Anita</dc:creator>
  <cp:lastModifiedBy>Anita</cp:lastModifiedBy>
  <cp:revision>13</cp:revision>
  <dcterms:created xsi:type="dcterms:W3CDTF">2013-03-12T18:54:06Z</dcterms:created>
  <dcterms:modified xsi:type="dcterms:W3CDTF">2013-03-12T21:12:19Z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